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490" r:id="rId2"/>
    <p:sldId id="488" r:id="rId3"/>
    <p:sldId id="489" r:id="rId4"/>
    <p:sldId id="491" r:id="rId5"/>
    <p:sldId id="502" r:id="rId6"/>
    <p:sldId id="492" r:id="rId7"/>
    <p:sldId id="503" r:id="rId8"/>
    <p:sldId id="504" r:id="rId9"/>
    <p:sldId id="507" r:id="rId10"/>
    <p:sldId id="500" r:id="rId11"/>
    <p:sldId id="493" r:id="rId12"/>
    <p:sldId id="522" r:id="rId13"/>
    <p:sldId id="495" r:id="rId14"/>
    <p:sldId id="521" r:id="rId15"/>
    <p:sldId id="496" r:id="rId16"/>
    <p:sldId id="494" r:id="rId17"/>
    <p:sldId id="508" r:id="rId18"/>
    <p:sldId id="509" r:id="rId19"/>
    <p:sldId id="499" r:id="rId20"/>
    <p:sldId id="498" r:id="rId21"/>
    <p:sldId id="506" r:id="rId22"/>
    <p:sldId id="505" r:id="rId23"/>
    <p:sldId id="510" r:id="rId24"/>
    <p:sldId id="511" r:id="rId25"/>
    <p:sldId id="512" r:id="rId26"/>
    <p:sldId id="514" r:id="rId27"/>
    <p:sldId id="513" r:id="rId28"/>
    <p:sldId id="515" r:id="rId29"/>
    <p:sldId id="516" r:id="rId30"/>
    <p:sldId id="518" r:id="rId31"/>
    <p:sldId id="517" r:id="rId32"/>
    <p:sldId id="519" r:id="rId33"/>
    <p:sldId id="520" r:id="rId34"/>
  </p:sldIdLst>
  <p:sldSz cx="12192000" cy="6858000"/>
  <p:notesSz cx="6858000" cy="9144000"/>
  <p:embeddedFontLst>
    <p:embeddedFont>
      <p:font typeface="맑은 고딕" panose="020B0503020000020004" pitchFamily="34" charset="-127"/>
      <p:regular r:id="rId36"/>
      <p:bold r:id="rId37"/>
    </p:embeddedFont>
    <p:embeddedFont>
      <p:font typeface="AachenLight" pitchFamily="2" charset="0"/>
      <p:regular r:id="rId38"/>
    </p:embeddedFont>
    <p:embeddedFont>
      <p:font typeface="Busorama" panose="020B0500000000000000" pitchFamily="34" charset="0"/>
      <p:regular r:id="rId39"/>
    </p:embeddedFont>
    <p:embeddedFont>
      <p:font typeface="Freestyle Script" panose="030804020302050B0404" pitchFamily="66" charset="0"/>
      <p:regular r:id="rId40"/>
    </p:embeddedFont>
    <p:embeddedFont>
      <p:font typeface="Goudy Old Style" panose="02020502050305020303" pitchFamily="18" charset="0"/>
      <p:regular r:id="rId41"/>
      <p:bold r:id="rId42"/>
      <p:italic r:id="rId43"/>
    </p:embeddedFont>
    <p:embeddedFont>
      <p:font typeface="ITC Benguiat Std Book" panose="02030603050306020704" pitchFamily="18" charset="0"/>
      <p:regular r:id="rId44"/>
      <p:bold r:id="rId45"/>
    </p:embeddedFont>
    <p:embeddedFont>
      <p:font typeface="Montserrat Light" panose="00000400000000000000" pitchFamily="2" charset="0"/>
      <p:regular r:id="rId46"/>
      <p: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1A1F"/>
    <a:srgbClr val="F9C31A"/>
    <a:srgbClr val="D8D8D8"/>
    <a:srgbClr val="181818"/>
    <a:srgbClr val="CB191D"/>
    <a:srgbClr val="413307"/>
    <a:srgbClr val="B3B5AE"/>
    <a:srgbClr val="F7E559"/>
    <a:srgbClr val="D7D7D7"/>
    <a:srgbClr val="D61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AC938C5-DD10-4A81-B3E1-17A30DEA3D6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9051436 w 12191999"/>
              <a:gd name="connsiteY0" fmla="*/ 5758781 h 6858000"/>
              <a:gd name="connsiteX1" fmla="*/ 9051436 w 12191999"/>
              <a:gd name="connsiteY1" fmla="*/ 5881775 h 6858000"/>
              <a:gd name="connsiteX2" fmla="*/ 9416598 w 12191999"/>
              <a:gd name="connsiteY2" fmla="*/ 5813372 h 6858000"/>
              <a:gd name="connsiteX3" fmla="*/ 2766333 w 12191999"/>
              <a:gd name="connsiteY3" fmla="*/ 5758781 h 6858000"/>
              <a:gd name="connsiteX4" fmla="*/ 2766333 w 12191999"/>
              <a:gd name="connsiteY4" fmla="*/ 5881775 h 6858000"/>
              <a:gd name="connsiteX5" fmla="*/ 3131495 w 12191999"/>
              <a:gd name="connsiteY5" fmla="*/ 5813372 h 6858000"/>
              <a:gd name="connsiteX6" fmla="*/ 2495771 w 12191999"/>
              <a:gd name="connsiteY6" fmla="*/ 1358854 h 6858000"/>
              <a:gd name="connsiteX7" fmla="*/ 2316000 w 12191999"/>
              <a:gd name="connsiteY7" fmla="*/ 1538626 h 6858000"/>
              <a:gd name="connsiteX8" fmla="*/ 2316000 w 12191999"/>
              <a:gd name="connsiteY8" fmla="*/ 5319375 h 6858000"/>
              <a:gd name="connsiteX9" fmla="*/ 2495771 w 12191999"/>
              <a:gd name="connsiteY9" fmla="*/ 5499146 h 6858000"/>
              <a:gd name="connsiteX10" fmla="*/ 9696228 w 12191999"/>
              <a:gd name="connsiteY10" fmla="*/ 5499146 h 6858000"/>
              <a:gd name="connsiteX11" fmla="*/ 9875999 w 12191999"/>
              <a:gd name="connsiteY11" fmla="*/ 5319375 h 6858000"/>
              <a:gd name="connsiteX12" fmla="*/ 9875999 w 12191999"/>
              <a:gd name="connsiteY12" fmla="*/ 1538626 h 6858000"/>
              <a:gd name="connsiteX13" fmla="*/ 9696228 w 12191999"/>
              <a:gd name="connsiteY13" fmla="*/ 1358854 h 6858000"/>
              <a:gd name="connsiteX14" fmla="*/ 9766783 w 12191999"/>
              <a:gd name="connsiteY14" fmla="*/ 977883 h 6858000"/>
              <a:gd name="connsiteX15" fmla="*/ 9766783 w 12191999"/>
              <a:gd name="connsiteY15" fmla="*/ 1124019 h 6858000"/>
              <a:gd name="connsiteX16" fmla="*/ 9874944 w 12191999"/>
              <a:gd name="connsiteY16" fmla="*/ 1124019 h 6858000"/>
              <a:gd name="connsiteX17" fmla="*/ 9874944 w 12191999"/>
              <a:gd name="connsiteY17" fmla="*/ 977883 h 6858000"/>
              <a:gd name="connsiteX18" fmla="*/ 9425282 w 12191999"/>
              <a:gd name="connsiteY18" fmla="*/ 977883 h 6858000"/>
              <a:gd name="connsiteX19" fmla="*/ 9425282 w 12191999"/>
              <a:gd name="connsiteY19" fmla="*/ 1124019 h 6858000"/>
              <a:gd name="connsiteX20" fmla="*/ 9533443 w 12191999"/>
              <a:gd name="connsiteY20" fmla="*/ 1124019 h 6858000"/>
              <a:gd name="connsiteX21" fmla="*/ 9533443 w 12191999"/>
              <a:gd name="connsiteY21" fmla="*/ 977883 h 6858000"/>
              <a:gd name="connsiteX22" fmla="*/ 9254602 w 12191999"/>
              <a:gd name="connsiteY22" fmla="*/ 977883 h 6858000"/>
              <a:gd name="connsiteX23" fmla="*/ 9254602 w 12191999"/>
              <a:gd name="connsiteY23" fmla="*/ 1124019 h 6858000"/>
              <a:gd name="connsiteX24" fmla="*/ 9362763 w 12191999"/>
              <a:gd name="connsiteY24" fmla="*/ 1124019 h 6858000"/>
              <a:gd name="connsiteX25" fmla="*/ 9362763 w 12191999"/>
              <a:gd name="connsiteY25" fmla="*/ 977883 h 6858000"/>
              <a:gd name="connsiteX26" fmla="*/ 9083851 w 12191999"/>
              <a:gd name="connsiteY26" fmla="*/ 977883 h 6858000"/>
              <a:gd name="connsiteX27" fmla="*/ 9083851 w 12191999"/>
              <a:gd name="connsiteY27" fmla="*/ 1124019 h 6858000"/>
              <a:gd name="connsiteX28" fmla="*/ 9192012 w 12191999"/>
              <a:gd name="connsiteY28" fmla="*/ 1124019 h 6858000"/>
              <a:gd name="connsiteX29" fmla="*/ 9192012 w 12191999"/>
              <a:gd name="connsiteY29" fmla="*/ 977883 h 6858000"/>
              <a:gd name="connsiteX30" fmla="*/ 8742421 w 12191999"/>
              <a:gd name="connsiteY30" fmla="*/ 977883 h 6858000"/>
              <a:gd name="connsiteX31" fmla="*/ 8742421 w 12191999"/>
              <a:gd name="connsiteY31" fmla="*/ 1124019 h 6858000"/>
              <a:gd name="connsiteX32" fmla="*/ 8850582 w 12191999"/>
              <a:gd name="connsiteY32" fmla="*/ 1124019 h 6858000"/>
              <a:gd name="connsiteX33" fmla="*/ 8850582 w 12191999"/>
              <a:gd name="connsiteY33" fmla="*/ 977883 h 6858000"/>
              <a:gd name="connsiteX34" fmla="*/ 8571671 w 12191999"/>
              <a:gd name="connsiteY34" fmla="*/ 977883 h 6858000"/>
              <a:gd name="connsiteX35" fmla="*/ 8571671 w 12191999"/>
              <a:gd name="connsiteY35" fmla="*/ 1124019 h 6858000"/>
              <a:gd name="connsiteX36" fmla="*/ 8679831 w 12191999"/>
              <a:gd name="connsiteY36" fmla="*/ 1124019 h 6858000"/>
              <a:gd name="connsiteX37" fmla="*/ 8679831 w 12191999"/>
              <a:gd name="connsiteY37" fmla="*/ 977883 h 6858000"/>
              <a:gd name="connsiteX38" fmla="*/ 8400991 w 12191999"/>
              <a:gd name="connsiteY38" fmla="*/ 977883 h 6858000"/>
              <a:gd name="connsiteX39" fmla="*/ 8400991 w 12191999"/>
              <a:gd name="connsiteY39" fmla="*/ 1124019 h 6858000"/>
              <a:gd name="connsiteX40" fmla="*/ 8509151 w 12191999"/>
              <a:gd name="connsiteY40" fmla="*/ 1124019 h 6858000"/>
              <a:gd name="connsiteX41" fmla="*/ 8509151 w 12191999"/>
              <a:gd name="connsiteY41" fmla="*/ 977883 h 6858000"/>
              <a:gd name="connsiteX42" fmla="*/ 8230240 w 12191999"/>
              <a:gd name="connsiteY42" fmla="*/ 977883 h 6858000"/>
              <a:gd name="connsiteX43" fmla="*/ 8230240 w 12191999"/>
              <a:gd name="connsiteY43" fmla="*/ 1124019 h 6858000"/>
              <a:gd name="connsiteX44" fmla="*/ 8338401 w 12191999"/>
              <a:gd name="connsiteY44" fmla="*/ 1124019 h 6858000"/>
              <a:gd name="connsiteX45" fmla="*/ 8338401 w 12191999"/>
              <a:gd name="connsiteY45" fmla="*/ 977883 h 6858000"/>
              <a:gd name="connsiteX46" fmla="*/ 8059490 w 12191999"/>
              <a:gd name="connsiteY46" fmla="*/ 977883 h 6858000"/>
              <a:gd name="connsiteX47" fmla="*/ 8059490 w 12191999"/>
              <a:gd name="connsiteY47" fmla="*/ 1124019 h 6858000"/>
              <a:gd name="connsiteX48" fmla="*/ 8167650 w 12191999"/>
              <a:gd name="connsiteY48" fmla="*/ 1124019 h 6858000"/>
              <a:gd name="connsiteX49" fmla="*/ 8167650 w 12191999"/>
              <a:gd name="connsiteY49" fmla="*/ 977883 h 6858000"/>
              <a:gd name="connsiteX50" fmla="*/ 7888809 w 12191999"/>
              <a:gd name="connsiteY50" fmla="*/ 977883 h 6858000"/>
              <a:gd name="connsiteX51" fmla="*/ 7888809 w 12191999"/>
              <a:gd name="connsiteY51" fmla="*/ 1124019 h 6858000"/>
              <a:gd name="connsiteX52" fmla="*/ 7996970 w 12191999"/>
              <a:gd name="connsiteY52" fmla="*/ 1124019 h 6858000"/>
              <a:gd name="connsiteX53" fmla="*/ 7996970 w 12191999"/>
              <a:gd name="connsiteY53" fmla="*/ 977883 h 6858000"/>
              <a:gd name="connsiteX54" fmla="*/ 7718059 w 12191999"/>
              <a:gd name="connsiteY54" fmla="*/ 977883 h 6858000"/>
              <a:gd name="connsiteX55" fmla="*/ 7718059 w 12191999"/>
              <a:gd name="connsiteY55" fmla="*/ 1124019 h 6858000"/>
              <a:gd name="connsiteX56" fmla="*/ 7826220 w 12191999"/>
              <a:gd name="connsiteY56" fmla="*/ 1124019 h 6858000"/>
              <a:gd name="connsiteX57" fmla="*/ 7826220 w 12191999"/>
              <a:gd name="connsiteY57" fmla="*/ 977883 h 6858000"/>
              <a:gd name="connsiteX58" fmla="*/ 7547379 w 12191999"/>
              <a:gd name="connsiteY58" fmla="*/ 977883 h 6858000"/>
              <a:gd name="connsiteX59" fmla="*/ 7547379 w 12191999"/>
              <a:gd name="connsiteY59" fmla="*/ 1124019 h 6858000"/>
              <a:gd name="connsiteX60" fmla="*/ 7655540 w 12191999"/>
              <a:gd name="connsiteY60" fmla="*/ 1124019 h 6858000"/>
              <a:gd name="connsiteX61" fmla="*/ 7655540 w 12191999"/>
              <a:gd name="connsiteY61" fmla="*/ 977883 h 6858000"/>
              <a:gd name="connsiteX62" fmla="*/ 7376628 w 12191999"/>
              <a:gd name="connsiteY62" fmla="*/ 977883 h 6858000"/>
              <a:gd name="connsiteX63" fmla="*/ 7376628 w 12191999"/>
              <a:gd name="connsiteY63" fmla="*/ 1124019 h 6858000"/>
              <a:gd name="connsiteX64" fmla="*/ 7484789 w 12191999"/>
              <a:gd name="connsiteY64" fmla="*/ 1124019 h 6858000"/>
              <a:gd name="connsiteX65" fmla="*/ 7484789 w 12191999"/>
              <a:gd name="connsiteY65" fmla="*/ 977883 h 6858000"/>
              <a:gd name="connsiteX66" fmla="*/ 7205878 w 12191999"/>
              <a:gd name="connsiteY66" fmla="*/ 977883 h 6858000"/>
              <a:gd name="connsiteX67" fmla="*/ 7205878 w 12191999"/>
              <a:gd name="connsiteY67" fmla="*/ 1124019 h 6858000"/>
              <a:gd name="connsiteX68" fmla="*/ 7314039 w 12191999"/>
              <a:gd name="connsiteY68" fmla="*/ 1124019 h 6858000"/>
              <a:gd name="connsiteX69" fmla="*/ 7314039 w 12191999"/>
              <a:gd name="connsiteY69" fmla="*/ 977883 h 6858000"/>
              <a:gd name="connsiteX70" fmla="*/ 7035197 w 12191999"/>
              <a:gd name="connsiteY70" fmla="*/ 977883 h 6858000"/>
              <a:gd name="connsiteX71" fmla="*/ 7035197 w 12191999"/>
              <a:gd name="connsiteY71" fmla="*/ 1124019 h 6858000"/>
              <a:gd name="connsiteX72" fmla="*/ 7143358 w 12191999"/>
              <a:gd name="connsiteY72" fmla="*/ 1124019 h 6858000"/>
              <a:gd name="connsiteX73" fmla="*/ 7143358 w 12191999"/>
              <a:gd name="connsiteY73" fmla="*/ 977883 h 6858000"/>
              <a:gd name="connsiteX74" fmla="*/ 6864447 w 12191999"/>
              <a:gd name="connsiteY74" fmla="*/ 977883 h 6858000"/>
              <a:gd name="connsiteX75" fmla="*/ 6864447 w 12191999"/>
              <a:gd name="connsiteY75" fmla="*/ 1124019 h 6858000"/>
              <a:gd name="connsiteX76" fmla="*/ 6972608 w 12191999"/>
              <a:gd name="connsiteY76" fmla="*/ 1124019 h 6858000"/>
              <a:gd name="connsiteX77" fmla="*/ 6972608 w 12191999"/>
              <a:gd name="connsiteY77" fmla="*/ 977883 h 6858000"/>
              <a:gd name="connsiteX78" fmla="*/ 6693767 w 12191999"/>
              <a:gd name="connsiteY78" fmla="*/ 977883 h 6858000"/>
              <a:gd name="connsiteX79" fmla="*/ 6693767 w 12191999"/>
              <a:gd name="connsiteY79" fmla="*/ 1124019 h 6858000"/>
              <a:gd name="connsiteX80" fmla="*/ 6801927 w 12191999"/>
              <a:gd name="connsiteY80" fmla="*/ 1124019 h 6858000"/>
              <a:gd name="connsiteX81" fmla="*/ 6801927 w 12191999"/>
              <a:gd name="connsiteY81" fmla="*/ 977883 h 6858000"/>
              <a:gd name="connsiteX82" fmla="*/ 6523016 w 12191999"/>
              <a:gd name="connsiteY82" fmla="*/ 977883 h 6858000"/>
              <a:gd name="connsiteX83" fmla="*/ 6523016 w 12191999"/>
              <a:gd name="connsiteY83" fmla="*/ 1124019 h 6858000"/>
              <a:gd name="connsiteX84" fmla="*/ 6631177 w 12191999"/>
              <a:gd name="connsiteY84" fmla="*/ 1124019 h 6858000"/>
              <a:gd name="connsiteX85" fmla="*/ 6631177 w 12191999"/>
              <a:gd name="connsiteY85" fmla="*/ 977883 h 6858000"/>
              <a:gd name="connsiteX86" fmla="*/ 5564971 w 12191999"/>
              <a:gd name="connsiteY86" fmla="*/ 977883 h 6858000"/>
              <a:gd name="connsiteX87" fmla="*/ 5564971 w 12191999"/>
              <a:gd name="connsiteY87" fmla="*/ 1124019 h 6858000"/>
              <a:gd name="connsiteX88" fmla="*/ 5673131 w 12191999"/>
              <a:gd name="connsiteY88" fmla="*/ 1124019 h 6858000"/>
              <a:gd name="connsiteX89" fmla="*/ 5673131 w 12191999"/>
              <a:gd name="connsiteY89" fmla="*/ 977883 h 6858000"/>
              <a:gd name="connsiteX90" fmla="*/ 5394290 w 12191999"/>
              <a:gd name="connsiteY90" fmla="*/ 977883 h 6858000"/>
              <a:gd name="connsiteX91" fmla="*/ 5394290 w 12191999"/>
              <a:gd name="connsiteY91" fmla="*/ 1124019 h 6858000"/>
              <a:gd name="connsiteX92" fmla="*/ 5502452 w 12191999"/>
              <a:gd name="connsiteY92" fmla="*/ 1124019 h 6858000"/>
              <a:gd name="connsiteX93" fmla="*/ 5502452 w 12191999"/>
              <a:gd name="connsiteY93" fmla="*/ 977883 h 6858000"/>
              <a:gd name="connsiteX94" fmla="*/ 5223540 w 12191999"/>
              <a:gd name="connsiteY94" fmla="*/ 977883 h 6858000"/>
              <a:gd name="connsiteX95" fmla="*/ 5223540 w 12191999"/>
              <a:gd name="connsiteY95" fmla="*/ 1124019 h 6858000"/>
              <a:gd name="connsiteX96" fmla="*/ 5331701 w 12191999"/>
              <a:gd name="connsiteY96" fmla="*/ 1124019 h 6858000"/>
              <a:gd name="connsiteX97" fmla="*/ 5331701 w 12191999"/>
              <a:gd name="connsiteY97" fmla="*/ 977883 h 6858000"/>
              <a:gd name="connsiteX98" fmla="*/ 5052860 w 12191999"/>
              <a:gd name="connsiteY98" fmla="*/ 977883 h 6858000"/>
              <a:gd name="connsiteX99" fmla="*/ 5052860 w 12191999"/>
              <a:gd name="connsiteY99" fmla="*/ 1124019 h 6858000"/>
              <a:gd name="connsiteX100" fmla="*/ 5161021 w 12191999"/>
              <a:gd name="connsiteY100" fmla="*/ 1124019 h 6858000"/>
              <a:gd name="connsiteX101" fmla="*/ 5161021 w 12191999"/>
              <a:gd name="connsiteY101" fmla="*/ 977883 h 6858000"/>
              <a:gd name="connsiteX102" fmla="*/ 4882111 w 12191999"/>
              <a:gd name="connsiteY102" fmla="*/ 977883 h 6858000"/>
              <a:gd name="connsiteX103" fmla="*/ 4882111 w 12191999"/>
              <a:gd name="connsiteY103" fmla="*/ 1124019 h 6858000"/>
              <a:gd name="connsiteX104" fmla="*/ 4990271 w 12191999"/>
              <a:gd name="connsiteY104" fmla="*/ 1124019 h 6858000"/>
              <a:gd name="connsiteX105" fmla="*/ 4990271 w 12191999"/>
              <a:gd name="connsiteY105" fmla="*/ 977883 h 6858000"/>
              <a:gd name="connsiteX106" fmla="*/ 4711429 w 12191999"/>
              <a:gd name="connsiteY106" fmla="*/ 977883 h 6858000"/>
              <a:gd name="connsiteX107" fmla="*/ 4711429 w 12191999"/>
              <a:gd name="connsiteY107" fmla="*/ 1124019 h 6858000"/>
              <a:gd name="connsiteX108" fmla="*/ 4819590 w 12191999"/>
              <a:gd name="connsiteY108" fmla="*/ 1124019 h 6858000"/>
              <a:gd name="connsiteX109" fmla="*/ 4819590 w 12191999"/>
              <a:gd name="connsiteY109" fmla="*/ 977883 h 6858000"/>
              <a:gd name="connsiteX110" fmla="*/ 4540680 w 12191999"/>
              <a:gd name="connsiteY110" fmla="*/ 977883 h 6858000"/>
              <a:gd name="connsiteX111" fmla="*/ 4540680 w 12191999"/>
              <a:gd name="connsiteY111" fmla="*/ 1124019 h 6858000"/>
              <a:gd name="connsiteX112" fmla="*/ 4648840 w 12191999"/>
              <a:gd name="connsiteY112" fmla="*/ 1124019 h 6858000"/>
              <a:gd name="connsiteX113" fmla="*/ 4648840 w 12191999"/>
              <a:gd name="connsiteY113" fmla="*/ 977883 h 6858000"/>
              <a:gd name="connsiteX114" fmla="*/ 4369928 w 12191999"/>
              <a:gd name="connsiteY114" fmla="*/ 977883 h 6858000"/>
              <a:gd name="connsiteX115" fmla="*/ 4369928 w 12191999"/>
              <a:gd name="connsiteY115" fmla="*/ 1124019 h 6858000"/>
              <a:gd name="connsiteX116" fmla="*/ 4478090 w 12191999"/>
              <a:gd name="connsiteY116" fmla="*/ 1124019 h 6858000"/>
              <a:gd name="connsiteX117" fmla="*/ 4478090 w 12191999"/>
              <a:gd name="connsiteY117" fmla="*/ 977883 h 6858000"/>
              <a:gd name="connsiteX118" fmla="*/ 4199249 w 12191999"/>
              <a:gd name="connsiteY118" fmla="*/ 977883 h 6858000"/>
              <a:gd name="connsiteX119" fmla="*/ 4199249 w 12191999"/>
              <a:gd name="connsiteY119" fmla="*/ 1124019 h 6858000"/>
              <a:gd name="connsiteX120" fmla="*/ 4307409 w 12191999"/>
              <a:gd name="connsiteY120" fmla="*/ 1124019 h 6858000"/>
              <a:gd name="connsiteX121" fmla="*/ 4307409 w 12191999"/>
              <a:gd name="connsiteY121" fmla="*/ 977883 h 6858000"/>
              <a:gd name="connsiteX122" fmla="*/ 4028498 w 12191999"/>
              <a:gd name="connsiteY122" fmla="*/ 977883 h 6858000"/>
              <a:gd name="connsiteX123" fmla="*/ 4028498 w 12191999"/>
              <a:gd name="connsiteY123" fmla="*/ 1124019 h 6858000"/>
              <a:gd name="connsiteX124" fmla="*/ 4136659 w 12191999"/>
              <a:gd name="connsiteY124" fmla="*/ 1124019 h 6858000"/>
              <a:gd name="connsiteX125" fmla="*/ 4136659 w 12191999"/>
              <a:gd name="connsiteY125" fmla="*/ 977883 h 6858000"/>
              <a:gd name="connsiteX126" fmla="*/ 3857747 w 12191999"/>
              <a:gd name="connsiteY126" fmla="*/ 977883 h 6858000"/>
              <a:gd name="connsiteX127" fmla="*/ 3857747 w 12191999"/>
              <a:gd name="connsiteY127" fmla="*/ 1124019 h 6858000"/>
              <a:gd name="connsiteX128" fmla="*/ 3965908 w 12191999"/>
              <a:gd name="connsiteY128" fmla="*/ 1124019 h 6858000"/>
              <a:gd name="connsiteX129" fmla="*/ 3965908 w 12191999"/>
              <a:gd name="connsiteY129" fmla="*/ 977883 h 6858000"/>
              <a:gd name="connsiteX130" fmla="*/ 3687067 w 12191999"/>
              <a:gd name="connsiteY130" fmla="*/ 977883 h 6858000"/>
              <a:gd name="connsiteX131" fmla="*/ 3687067 w 12191999"/>
              <a:gd name="connsiteY131" fmla="*/ 1124019 h 6858000"/>
              <a:gd name="connsiteX132" fmla="*/ 3795228 w 12191999"/>
              <a:gd name="connsiteY132" fmla="*/ 1124019 h 6858000"/>
              <a:gd name="connsiteX133" fmla="*/ 3795228 w 12191999"/>
              <a:gd name="connsiteY133" fmla="*/ 977883 h 6858000"/>
              <a:gd name="connsiteX134" fmla="*/ 3516316 w 12191999"/>
              <a:gd name="connsiteY134" fmla="*/ 977883 h 6858000"/>
              <a:gd name="connsiteX135" fmla="*/ 3516316 w 12191999"/>
              <a:gd name="connsiteY135" fmla="*/ 1124019 h 6858000"/>
              <a:gd name="connsiteX136" fmla="*/ 3624478 w 12191999"/>
              <a:gd name="connsiteY136" fmla="*/ 1124019 h 6858000"/>
              <a:gd name="connsiteX137" fmla="*/ 3624478 w 12191999"/>
              <a:gd name="connsiteY137" fmla="*/ 977883 h 6858000"/>
              <a:gd name="connsiteX138" fmla="*/ 3345636 w 12191999"/>
              <a:gd name="connsiteY138" fmla="*/ 977883 h 6858000"/>
              <a:gd name="connsiteX139" fmla="*/ 3345636 w 12191999"/>
              <a:gd name="connsiteY139" fmla="*/ 1124019 h 6858000"/>
              <a:gd name="connsiteX140" fmla="*/ 3453797 w 12191999"/>
              <a:gd name="connsiteY140" fmla="*/ 1124019 h 6858000"/>
              <a:gd name="connsiteX141" fmla="*/ 3453797 w 12191999"/>
              <a:gd name="connsiteY141" fmla="*/ 977883 h 6858000"/>
              <a:gd name="connsiteX142" fmla="*/ 3004135 w 12191999"/>
              <a:gd name="connsiteY142" fmla="*/ 977883 h 6858000"/>
              <a:gd name="connsiteX143" fmla="*/ 3004135 w 12191999"/>
              <a:gd name="connsiteY143" fmla="*/ 1124019 h 6858000"/>
              <a:gd name="connsiteX144" fmla="*/ 3112296 w 12191999"/>
              <a:gd name="connsiteY144" fmla="*/ 1124019 h 6858000"/>
              <a:gd name="connsiteX145" fmla="*/ 3112296 w 12191999"/>
              <a:gd name="connsiteY145" fmla="*/ 977883 h 6858000"/>
              <a:gd name="connsiteX146" fmla="*/ 2833456 w 12191999"/>
              <a:gd name="connsiteY146" fmla="*/ 977883 h 6858000"/>
              <a:gd name="connsiteX147" fmla="*/ 2833456 w 12191999"/>
              <a:gd name="connsiteY147" fmla="*/ 1124019 h 6858000"/>
              <a:gd name="connsiteX148" fmla="*/ 2941616 w 12191999"/>
              <a:gd name="connsiteY148" fmla="*/ 1124019 h 6858000"/>
              <a:gd name="connsiteX149" fmla="*/ 2941616 w 12191999"/>
              <a:gd name="connsiteY149" fmla="*/ 977883 h 6858000"/>
              <a:gd name="connsiteX150" fmla="*/ 2662705 w 12191999"/>
              <a:gd name="connsiteY150" fmla="*/ 977883 h 6858000"/>
              <a:gd name="connsiteX151" fmla="*/ 2662705 w 12191999"/>
              <a:gd name="connsiteY151" fmla="*/ 1124019 h 6858000"/>
              <a:gd name="connsiteX152" fmla="*/ 2770866 w 12191999"/>
              <a:gd name="connsiteY152" fmla="*/ 1124019 h 6858000"/>
              <a:gd name="connsiteX153" fmla="*/ 2770866 w 12191999"/>
              <a:gd name="connsiteY153" fmla="*/ 977883 h 6858000"/>
              <a:gd name="connsiteX154" fmla="*/ 2321274 w 12191999"/>
              <a:gd name="connsiteY154" fmla="*/ 977883 h 6858000"/>
              <a:gd name="connsiteX155" fmla="*/ 2321274 w 12191999"/>
              <a:gd name="connsiteY155" fmla="*/ 1124019 h 6858000"/>
              <a:gd name="connsiteX156" fmla="*/ 2429435 w 12191999"/>
              <a:gd name="connsiteY156" fmla="*/ 1124019 h 6858000"/>
              <a:gd name="connsiteX157" fmla="*/ 2429435 w 12191999"/>
              <a:gd name="connsiteY157" fmla="*/ 977883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9051436" y="5758781"/>
                </a:moveTo>
                <a:lnTo>
                  <a:pt x="9051436" y="5881775"/>
                </a:lnTo>
                <a:lnTo>
                  <a:pt x="9416598" y="5813372"/>
                </a:lnTo>
                <a:close/>
                <a:moveTo>
                  <a:pt x="2766333" y="5758781"/>
                </a:moveTo>
                <a:lnTo>
                  <a:pt x="2766333" y="5881775"/>
                </a:lnTo>
                <a:lnTo>
                  <a:pt x="3131495" y="5813372"/>
                </a:lnTo>
                <a:close/>
                <a:moveTo>
                  <a:pt x="2495771" y="1358854"/>
                </a:moveTo>
                <a:cubicBezTo>
                  <a:pt x="2396486" y="1358854"/>
                  <a:pt x="2316000" y="1439340"/>
                  <a:pt x="2316000" y="1538626"/>
                </a:cubicBezTo>
                <a:lnTo>
                  <a:pt x="2316000" y="5319375"/>
                </a:lnTo>
                <a:cubicBezTo>
                  <a:pt x="2316000" y="5418660"/>
                  <a:pt x="2396486" y="5499146"/>
                  <a:pt x="2495771" y="5499146"/>
                </a:cubicBezTo>
                <a:lnTo>
                  <a:pt x="9696228" y="5499146"/>
                </a:lnTo>
                <a:cubicBezTo>
                  <a:pt x="9795513" y="5499146"/>
                  <a:pt x="9875999" y="5418660"/>
                  <a:pt x="9875999" y="5319375"/>
                </a:cubicBezTo>
                <a:lnTo>
                  <a:pt x="9875999" y="1538626"/>
                </a:lnTo>
                <a:cubicBezTo>
                  <a:pt x="9875999" y="1439340"/>
                  <a:pt x="9795513" y="1358854"/>
                  <a:pt x="9696228" y="1358854"/>
                </a:cubicBezTo>
                <a:close/>
                <a:moveTo>
                  <a:pt x="9766783" y="977883"/>
                </a:moveTo>
                <a:lnTo>
                  <a:pt x="9766783" y="1124019"/>
                </a:lnTo>
                <a:lnTo>
                  <a:pt x="9874944" y="1124019"/>
                </a:lnTo>
                <a:lnTo>
                  <a:pt x="9874944" y="977883"/>
                </a:lnTo>
                <a:close/>
                <a:moveTo>
                  <a:pt x="9425282" y="977883"/>
                </a:moveTo>
                <a:lnTo>
                  <a:pt x="9425282" y="1124019"/>
                </a:lnTo>
                <a:lnTo>
                  <a:pt x="9533443" y="1124019"/>
                </a:lnTo>
                <a:lnTo>
                  <a:pt x="9533443" y="977883"/>
                </a:lnTo>
                <a:close/>
                <a:moveTo>
                  <a:pt x="9254602" y="977883"/>
                </a:moveTo>
                <a:lnTo>
                  <a:pt x="9254602" y="1124019"/>
                </a:lnTo>
                <a:lnTo>
                  <a:pt x="9362763" y="1124019"/>
                </a:lnTo>
                <a:lnTo>
                  <a:pt x="9362763" y="977883"/>
                </a:lnTo>
                <a:close/>
                <a:moveTo>
                  <a:pt x="9083851" y="977883"/>
                </a:moveTo>
                <a:lnTo>
                  <a:pt x="9083851" y="1124019"/>
                </a:lnTo>
                <a:lnTo>
                  <a:pt x="9192012" y="1124019"/>
                </a:lnTo>
                <a:lnTo>
                  <a:pt x="9192012" y="977883"/>
                </a:lnTo>
                <a:close/>
                <a:moveTo>
                  <a:pt x="8742421" y="977883"/>
                </a:moveTo>
                <a:lnTo>
                  <a:pt x="8742421" y="1124019"/>
                </a:lnTo>
                <a:lnTo>
                  <a:pt x="8850582" y="1124019"/>
                </a:lnTo>
                <a:lnTo>
                  <a:pt x="8850582" y="977883"/>
                </a:lnTo>
                <a:close/>
                <a:moveTo>
                  <a:pt x="8571671" y="977883"/>
                </a:moveTo>
                <a:lnTo>
                  <a:pt x="8571671" y="1124019"/>
                </a:lnTo>
                <a:lnTo>
                  <a:pt x="8679831" y="1124019"/>
                </a:lnTo>
                <a:lnTo>
                  <a:pt x="8679831" y="977883"/>
                </a:lnTo>
                <a:close/>
                <a:moveTo>
                  <a:pt x="8400991" y="977883"/>
                </a:moveTo>
                <a:lnTo>
                  <a:pt x="8400991" y="1124019"/>
                </a:lnTo>
                <a:lnTo>
                  <a:pt x="8509151" y="1124019"/>
                </a:lnTo>
                <a:lnTo>
                  <a:pt x="8509151" y="977883"/>
                </a:lnTo>
                <a:close/>
                <a:moveTo>
                  <a:pt x="8230240" y="977883"/>
                </a:moveTo>
                <a:lnTo>
                  <a:pt x="8230240" y="1124019"/>
                </a:lnTo>
                <a:lnTo>
                  <a:pt x="8338401" y="1124019"/>
                </a:lnTo>
                <a:lnTo>
                  <a:pt x="8338401" y="977883"/>
                </a:lnTo>
                <a:close/>
                <a:moveTo>
                  <a:pt x="8059490" y="977883"/>
                </a:moveTo>
                <a:lnTo>
                  <a:pt x="8059490" y="1124019"/>
                </a:lnTo>
                <a:lnTo>
                  <a:pt x="8167650" y="1124019"/>
                </a:lnTo>
                <a:lnTo>
                  <a:pt x="8167650" y="977883"/>
                </a:lnTo>
                <a:close/>
                <a:moveTo>
                  <a:pt x="7888809" y="977883"/>
                </a:moveTo>
                <a:lnTo>
                  <a:pt x="7888809" y="1124019"/>
                </a:lnTo>
                <a:lnTo>
                  <a:pt x="7996970" y="1124019"/>
                </a:lnTo>
                <a:lnTo>
                  <a:pt x="7996970" y="977883"/>
                </a:lnTo>
                <a:close/>
                <a:moveTo>
                  <a:pt x="7718059" y="977883"/>
                </a:moveTo>
                <a:lnTo>
                  <a:pt x="7718059" y="1124019"/>
                </a:lnTo>
                <a:lnTo>
                  <a:pt x="7826220" y="1124019"/>
                </a:lnTo>
                <a:lnTo>
                  <a:pt x="7826220" y="977883"/>
                </a:lnTo>
                <a:close/>
                <a:moveTo>
                  <a:pt x="7547379" y="977883"/>
                </a:moveTo>
                <a:lnTo>
                  <a:pt x="7547379" y="1124019"/>
                </a:lnTo>
                <a:lnTo>
                  <a:pt x="7655540" y="1124019"/>
                </a:lnTo>
                <a:lnTo>
                  <a:pt x="7655540" y="977883"/>
                </a:lnTo>
                <a:close/>
                <a:moveTo>
                  <a:pt x="7376628" y="977883"/>
                </a:moveTo>
                <a:lnTo>
                  <a:pt x="7376628" y="1124019"/>
                </a:lnTo>
                <a:lnTo>
                  <a:pt x="7484789" y="1124019"/>
                </a:lnTo>
                <a:lnTo>
                  <a:pt x="7484789" y="977883"/>
                </a:lnTo>
                <a:close/>
                <a:moveTo>
                  <a:pt x="7205878" y="977883"/>
                </a:moveTo>
                <a:lnTo>
                  <a:pt x="7205878" y="1124019"/>
                </a:lnTo>
                <a:lnTo>
                  <a:pt x="7314039" y="1124019"/>
                </a:lnTo>
                <a:lnTo>
                  <a:pt x="7314039" y="977883"/>
                </a:lnTo>
                <a:close/>
                <a:moveTo>
                  <a:pt x="7035197" y="977883"/>
                </a:moveTo>
                <a:lnTo>
                  <a:pt x="7035197" y="1124019"/>
                </a:lnTo>
                <a:lnTo>
                  <a:pt x="7143358" y="1124019"/>
                </a:lnTo>
                <a:lnTo>
                  <a:pt x="7143358" y="977883"/>
                </a:lnTo>
                <a:close/>
                <a:moveTo>
                  <a:pt x="6864447" y="977883"/>
                </a:moveTo>
                <a:lnTo>
                  <a:pt x="6864447" y="1124019"/>
                </a:lnTo>
                <a:lnTo>
                  <a:pt x="6972608" y="1124019"/>
                </a:lnTo>
                <a:lnTo>
                  <a:pt x="6972608" y="977883"/>
                </a:lnTo>
                <a:close/>
                <a:moveTo>
                  <a:pt x="6693767" y="977883"/>
                </a:moveTo>
                <a:lnTo>
                  <a:pt x="6693767" y="1124019"/>
                </a:lnTo>
                <a:lnTo>
                  <a:pt x="6801927" y="1124019"/>
                </a:lnTo>
                <a:lnTo>
                  <a:pt x="6801927" y="977883"/>
                </a:lnTo>
                <a:close/>
                <a:moveTo>
                  <a:pt x="6523016" y="977883"/>
                </a:moveTo>
                <a:lnTo>
                  <a:pt x="6523016" y="1124019"/>
                </a:lnTo>
                <a:lnTo>
                  <a:pt x="6631177" y="1124019"/>
                </a:lnTo>
                <a:lnTo>
                  <a:pt x="6631177" y="977883"/>
                </a:lnTo>
                <a:close/>
                <a:moveTo>
                  <a:pt x="5564971" y="977883"/>
                </a:moveTo>
                <a:lnTo>
                  <a:pt x="5564971" y="1124019"/>
                </a:lnTo>
                <a:lnTo>
                  <a:pt x="5673131" y="1124019"/>
                </a:lnTo>
                <a:lnTo>
                  <a:pt x="5673131" y="977883"/>
                </a:lnTo>
                <a:close/>
                <a:moveTo>
                  <a:pt x="5394290" y="977883"/>
                </a:moveTo>
                <a:lnTo>
                  <a:pt x="5394290" y="1124019"/>
                </a:lnTo>
                <a:lnTo>
                  <a:pt x="5502452" y="1124019"/>
                </a:lnTo>
                <a:lnTo>
                  <a:pt x="5502452" y="977883"/>
                </a:lnTo>
                <a:close/>
                <a:moveTo>
                  <a:pt x="5223540" y="977883"/>
                </a:moveTo>
                <a:lnTo>
                  <a:pt x="5223540" y="1124019"/>
                </a:lnTo>
                <a:lnTo>
                  <a:pt x="5331701" y="1124019"/>
                </a:lnTo>
                <a:lnTo>
                  <a:pt x="5331701" y="977883"/>
                </a:lnTo>
                <a:close/>
                <a:moveTo>
                  <a:pt x="5052860" y="977883"/>
                </a:moveTo>
                <a:lnTo>
                  <a:pt x="5052860" y="1124019"/>
                </a:lnTo>
                <a:lnTo>
                  <a:pt x="5161021" y="1124019"/>
                </a:lnTo>
                <a:lnTo>
                  <a:pt x="5161021" y="977883"/>
                </a:lnTo>
                <a:close/>
                <a:moveTo>
                  <a:pt x="4882111" y="977883"/>
                </a:moveTo>
                <a:lnTo>
                  <a:pt x="4882111" y="1124019"/>
                </a:lnTo>
                <a:lnTo>
                  <a:pt x="4990271" y="1124019"/>
                </a:lnTo>
                <a:lnTo>
                  <a:pt x="4990271" y="977883"/>
                </a:lnTo>
                <a:close/>
                <a:moveTo>
                  <a:pt x="4711429" y="977883"/>
                </a:moveTo>
                <a:lnTo>
                  <a:pt x="4711429" y="1124019"/>
                </a:lnTo>
                <a:lnTo>
                  <a:pt x="4819590" y="1124019"/>
                </a:lnTo>
                <a:lnTo>
                  <a:pt x="4819590" y="977883"/>
                </a:lnTo>
                <a:close/>
                <a:moveTo>
                  <a:pt x="4540680" y="977883"/>
                </a:moveTo>
                <a:lnTo>
                  <a:pt x="4540680" y="1124019"/>
                </a:lnTo>
                <a:lnTo>
                  <a:pt x="4648840" y="1124019"/>
                </a:lnTo>
                <a:lnTo>
                  <a:pt x="4648840" y="977883"/>
                </a:lnTo>
                <a:close/>
                <a:moveTo>
                  <a:pt x="4369928" y="977883"/>
                </a:moveTo>
                <a:lnTo>
                  <a:pt x="4369928" y="1124019"/>
                </a:lnTo>
                <a:lnTo>
                  <a:pt x="4478090" y="1124019"/>
                </a:lnTo>
                <a:lnTo>
                  <a:pt x="4478090" y="977883"/>
                </a:lnTo>
                <a:close/>
                <a:moveTo>
                  <a:pt x="4199249" y="977883"/>
                </a:moveTo>
                <a:lnTo>
                  <a:pt x="4199249" y="1124019"/>
                </a:lnTo>
                <a:lnTo>
                  <a:pt x="4307409" y="1124019"/>
                </a:lnTo>
                <a:lnTo>
                  <a:pt x="4307409" y="977883"/>
                </a:lnTo>
                <a:close/>
                <a:moveTo>
                  <a:pt x="4028498" y="977883"/>
                </a:moveTo>
                <a:lnTo>
                  <a:pt x="4028498" y="1124019"/>
                </a:lnTo>
                <a:lnTo>
                  <a:pt x="4136659" y="1124019"/>
                </a:lnTo>
                <a:lnTo>
                  <a:pt x="4136659" y="977883"/>
                </a:lnTo>
                <a:close/>
                <a:moveTo>
                  <a:pt x="3857747" y="977883"/>
                </a:moveTo>
                <a:lnTo>
                  <a:pt x="3857747" y="1124019"/>
                </a:lnTo>
                <a:lnTo>
                  <a:pt x="3965908" y="1124019"/>
                </a:lnTo>
                <a:lnTo>
                  <a:pt x="3965908" y="977883"/>
                </a:lnTo>
                <a:close/>
                <a:moveTo>
                  <a:pt x="3687067" y="977883"/>
                </a:moveTo>
                <a:lnTo>
                  <a:pt x="3687067" y="1124019"/>
                </a:lnTo>
                <a:lnTo>
                  <a:pt x="3795228" y="1124019"/>
                </a:lnTo>
                <a:lnTo>
                  <a:pt x="3795228" y="977883"/>
                </a:lnTo>
                <a:close/>
                <a:moveTo>
                  <a:pt x="3516316" y="977883"/>
                </a:moveTo>
                <a:lnTo>
                  <a:pt x="3516316" y="1124019"/>
                </a:lnTo>
                <a:lnTo>
                  <a:pt x="3624478" y="1124019"/>
                </a:lnTo>
                <a:lnTo>
                  <a:pt x="3624478" y="977883"/>
                </a:lnTo>
                <a:close/>
                <a:moveTo>
                  <a:pt x="3345636" y="977883"/>
                </a:moveTo>
                <a:lnTo>
                  <a:pt x="3345636" y="1124019"/>
                </a:lnTo>
                <a:lnTo>
                  <a:pt x="3453797" y="1124019"/>
                </a:lnTo>
                <a:lnTo>
                  <a:pt x="3453797" y="977883"/>
                </a:lnTo>
                <a:close/>
                <a:moveTo>
                  <a:pt x="3004135" y="977883"/>
                </a:moveTo>
                <a:lnTo>
                  <a:pt x="3004135" y="1124019"/>
                </a:lnTo>
                <a:lnTo>
                  <a:pt x="3112296" y="1124019"/>
                </a:lnTo>
                <a:lnTo>
                  <a:pt x="3112296" y="977883"/>
                </a:lnTo>
                <a:close/>
                <a:moveTo>
                  <a:pt x="2833456" y="977883"/>
                </a:moveTo>
                <a:lnTo>
                  <a:pt x="2833456" y="1124019"/>
                </a:lnTo>
                <a:lnTo>
                  <a:pt x="2941616" y="1124019"/>
                </a:lnTo>
                <a:lnTo>
                  <a:pt x="2941616" y="977883"/>
                </a:lnTo>
                <a:close/>
                <a:moveTo>
                  <a:pt x="2662705" y="977883"/>
                </a:moveTo>
                <a:lnTo>
                  <a:pt x="2662705" y="1124019"/>
                </a:lnTo>
                <a:lnTo>
                  <a:pt x="2770866" y="1124019"/>
                </a:lnTo>
                <a:lnTo>
                  <a:pt x="2770866" y="977883"/>
                </a:lnTo>
                <a:close/>
                <a:moveTo>
                  <a:pt x="2321274" y="977883"/>
                </a:moveTo>
                <a:lnTo>
                  <a:pt x="2321274" y="1124019"/>
                </a:lnTo>
                <a:lnTo>
                  <a:pt x="2429435" y="1124019"/>
                </a:lnTo>
                <a:lnTo>
                  <a:pt x="2429435" y="977883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B0620CDF-69B7-4B3A-823E-22EDB7AE8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735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D3C41581-49F7-4418-A4BC-93FD5BDC45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02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46F8760B-EC03-4BD1-9F8C-2322716931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790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989A231-E6EA-4090-BE90-AF9BCA7B57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5345" y="992778"/>
            <a:ext cx="3633878" cy="4872444"/>
          </a:xfrm>
          <a:prstGeom prst="roundRect">
            <a:avLst>
              <a:gd name="adj" fmla="val 4551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8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A47B2D7-2A06-40D2-ACA7-559A0449CB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9183" y="1616521"/>
            <a:ext cx="4857162" cy="2247122"/>
          </a:xfrm>
          <a:prstGeom prst="roundRect">
            <a:avLst>
              <a:gd name="adj" fmla="val 8001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F3483A7-B18E-4866-845F-01DA2F02DF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657" y="1616521"/>
            <a:ext cx="4857162" cy="2247122"/>
          </a:xfrm>
          <a:prstGeom prst="roundRect">
            <a:avLst>
              <a:gd name="adj" fmla="val 8001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009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54FB8D7-BF3A-4258-B4DD-77648666C0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96291" y="610584"/>
            <a:ext cx="3993976" cy="5636832"/>
          </a:xfrm>
          <a:prstGeom prst="roundRect">
            <a:avLst>
              <a:gd name="adj" fmla="val 416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42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3FEE0C7-5BEB-4F97-A2E1-0FA3B2B34D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26379" y="1502278"/>
            <a:ext cx="2873828" cy="3853338"/>
          </a:xfrm>
          <a:prstGeom prst="roundRect">
            <a:avLst>
              <a:gd name="adj" fmla="val 488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4D30F2C-5952-43BB-8E7E-4CC5A8F5EE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oundRect">
            <a:avLst>
              <a:gd name="adj" fmla="val 488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22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0532F8D-9858-4768-AF05-9EAAA83712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8344" y="1638300"/>
            <a:ext cx="5645258" cy="3581400"/>
          </a:xfrm>
          <a:prstGeom prst="roundRect">
            <a:avLst>
              <a:gd name="adj" fmla="val 484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624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3B52786-F161-4A0A-9762-9BCEF46CED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14799" y="2249715"/>
            <a:ext cx="2471739" cy="3808874"/>
          </a:xfrm>
          <a:prstGeom prst="roundRect">
            <a:avLst>
              <a:gd name="adj" fmla="val 1015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7B5F06E0-32CA-4024-AFE6-D0DB4EA5F8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46685" y="2249715"/>
            <a:ext cx="2471739" cy="3808874"/>
          </a:xfrm>
          <a:prstGeom prst="roundRect">
            <a:avLst>
              <a:gd name="adj" fmla="val 1015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90DBD43-FCB5-4B35-AD32-46321BEB32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362212"/>
            <a:ext cx="2471739" cy="3808874"/>
          </a:xfrm>
          <a:prstGeom prst="roundRect">
            <a:avLst>
              <a:gd name="adj" fmla="val 1015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599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76227C3-271C-4DB6-B52D-56466871DE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09497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A291C3DA-71B4-4494-8C19-B7398CB0F4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1155123"/>
            <a:ext cx="1976212" cy="1976210"/>
          </a:xfrm>
          <a:prstGeom prst="roundRect">
            <a:avLst>
              <a:gd name="adj" fmla="val 93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19981447-F357-4E38-8D82-AFA5A90734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6630" y="1155123"/>
            <a:ext cx="1976212" cy="1976210"/>
          </a:xfrm>
          <a:prstGeom prst="roundRect">
            <a:avLst>
              <a:gd name="adj" fmla="val 93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94BA8A37-6894-4A4B-A0B3-8D0240FEBE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03130" y="3726667"/>
            <a:ext cx="1976212" cy="1976210"/>
          </a:xfrm>
          <a:prstGeom prst="roundRect">
            <a:avLst>
              <a:gd name="adj" fmla="val 93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83DC6806-D025-43EA-93D3-13D85CF8F1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6630" y="3726667"/>
            <a:ext cx="1976212" cy="1976210"/>
          </a:xfrm>
          <a:prstGeom prst="roundRect">
            <a:avLst>
              <a:gd name="adj" fmla="val 93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63CF0F-C34F-4EAA-B5F8-1E64D2AF4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10383202 w 12191999"/>
              <a:gd name="connsiteY0" fmla="*/ 6589894 h 6858000"/>
              <a:gd name="connsiteX1" fmla="*/ 10383202 w 12191999"/>
              <a:gd name="connsiteY1" fmla="*/ 6768011 h 6858000"/>
              <a:gd name="connsiteX2" fmla="*/ 10912030 w 12191999"/>
              <a:gd name="connsiteY2" fmla="*/ 6668951 h 6858000"/>
              <a:gd name="connsiteX3" fmla="*/ 1281112 w 12191999"/>
              <a:gd name="connsiteY3" fmla="*/ 6589894 h 6858000"/>
              <a:gd name="connsiteX4" fmla="*/ 1281112 w 12191999"/>
              <a:gd name="connsiteY4" fmla="*/ 6768011 h 6858000"/>
              <a:gd name="connsiteX5" fmla="*/ 1809940 w 12191999"/>
              <a:gd name="connsiteY5" fmla="*/ 6668951 h 6858000"/>
              <a:gd name="connsiteX6" fmla="*/ 592767 w 12191999"/>
              <a:gd name="connsiteY6" fmla="*/ 360000 h 6858000"/>
              <a:gd name="connsiteX7" fmla="*/ 359400 w 12191999"/>
              <a:gd name="connsiteY7" fmla="*/ 593367 h 6858000"/>
              <a:gd name="connsiteX8" fmla="*/ 359400 w 12191999"/>
              <a:gd name="connsiteY8" fmla="*/ 6264633 h 6858000"/>
              <a:gd name="connsiteX9" fmla="*/ 592767 w 12191999"/>
              <a:gd name="connsiteY9" fmla="*/ 6498000 h 6858000"/>
              <a:gd name="connsiteX10" fmla="*/ 11599232 w 12191999"/>
              <a:gd name="connsiteY10" fmla="*/ 6498000 h 6858000"/>
              <a:gd name="connsiteX11" fmla="*/ 11832599 w 12191999"/>
              <a:gd name="connsiteY11" fmla="*/ 6264633 h 6858000"/>
              <a:gd name="connsiteX12" fmla="*/ 11832599 w 12191999"/>
              <a:gd name="connsiteY12" fmla="*/ 593367 h 6858000"/>
              <a:gd name="connsiteX13" fmla="*/ 11599232 w 12191999"/>
              <a:gd name="connsiteY13" fmla="*/ 360000 h 6858000"/>
              <a:gd name="connsiteX14" fmla="*/ 11065381 w 12191999"/>
              <a:gd name="connsiteY14" fmla="*/ 82369 h 6858000"/>
              <a:gd name="connsiteX15" fmla="*/ 11065381 w 12191999"/>
              <a:gd name="connsiteY15" fmla="*/ 280298 h 6858000"/>
              <a:gd name="connsiteX16" fmla="*/ 11211876 w 12191999"/>
              <a:gd name="connsiteY16" fmla="*/ 280298 h 6858000"/>
              <a:gd name="connsiteX17" fmla="*/ 11211876 w 12191999"/>
              <a:gd name="connsiteY17" fmla="*/ 82369 h 6858000"/>
              <a:gd name="connsiteX18" fmla="*/ 10602847 w 12191999"/>
              <a:gd name="connsiteY18" fmla="*/ 82369 h 6858000"/>
              <a:gd name="connsiteX19" fmla="*/ 10602847 w 12191999"/>
              <a:gd name="connsiteY19" fmla="*/ 280298 h 6858000"/>
              <a:gd name="connsiteX20" fmla="*/ 10749343 w 12191999"/>
              <a:gd name="connsiteY20" fmla="*/ 280298 h 6858000"/>
              <a:gd name="connsiteX21" fmla="*/ 10749343 w 12191999"/>
              <a:gd name="connsiteY21" fmla="*/ 82369 h 6858000"/>
              <a:gd name="connsiteX22" fmla="*/ 10371676 w 12191999"/>
              <a:gd name="connsiteY22" fmla="*/ 82369 h 6858000"/>
              <a:gd name="connsiteX23" fmla="*/ 10371676 w 12191999"/>
              <a:gd name="connsiteY23" fmla="*/ 280298 h 6858000"/>
              <a:gd name="connsiteX24" fmla="*/ 10518171 w 12191999"/>
              <a:gd name="connsiteY24" fmla="*/ 280298 h 6858000"/>
              <a:gd name="connsiteX25" fmla="*/ 10518171 w 12191999"/>
              <a:gd name="connsiteY25" fmla="*/ 82369 h 6858000"/>
              <a:gd name="connsiteX26" fmla="*/ 10140409 w 12191999"/>
              <a:gd name="connsiteY26" fmla="*/ 82369 h 6858000"/>
              <a:gd name="connsiteX27" fmla="*/ 10140409 w 12191999"/>
              <a:gd name="connsiteY27" fmla="*/ 280298 h 6858000"/>
              <a:gd name="connsiteX28" fmla="*/ 10286903 w 12191999"/>
              <a:gd name="connsiteY28" fmla="*/ 280298 h 6858000"/>
              <a:gd name="connsiteX29" fmla="*/ 10286903 w 12191999"/>
              <a:gd name="connsiteY29" fmla="*/ 82369 h 6858000"/>
              <a:gd name="connsiteX30" fmla="*/ 9677970 w 12191999"/>
              <a:gd name="connsiteY30" fmla="*/ 82369 h 6858000"/>
              <a:gd name="connsiteX31" fmla="*/ 9677970 w 12191999"/>
              <a:gd name="connsiteY31" fmla="*/ 280298 h 6858000"/>
              <a:gd name="connsiteX32" fmla="*/ 9824465 w 12191999"/>
              <a:gd name="connsiteY32" fmla="*/ 280298 h 6858000"/>
              <a:gd name="connsiteX33" fmla="*/ 9824465 w 12191999"/>
              <a:gd name="connsiteY33" fmla="*/ 82369 h 6858000"/>
              <a:gd name="connsiteX34" fmla="*/ 9446704 w 12191999"/>
              <a:gd name="connsiteY34" fmla="*/ 82369 h 6858000"/>
              <a:gd name="connsiteX35" fmla="*/ 9446704 w 12191999"/>
              <a:gd name="connsiteY35" fmla="*/ 280298 h 6858000"/>
              <a:gd name="connsiteX36" fmla="*/ 9593197 w 12191999"/>
              <a:gd name="connsiteY36" fmla="*/ 280298 h 6858000"/>
              <a:gd name="connsiteX37" fmla="*/ 9593197 w 12191999"/>
              <a:gd name="connsiteY37" fmla="*/ 82369 h 6858000"/>
              <a:gd name="connsiteX38" fmla="*/ 9215532 w 12191999"/>
              <a:gd name="connsiteY38" fmla="*/ 82369 h 6858000"/>
              <a:gd name="connsiteX39" fmla="*/ 9215532 w 12191999"/>
              <a:gd name="connsiteY39" fmla="*/ 280298 h 6858000"/>
              <a:gd name="connsiteX40" fmla="*/ 9362026 w 12191999"/>
              <a:gd name="connsiteY40" fmla="*/ 280298 h 6858000"/>
              <a:gd name="connsiteX41" fmla="*/ 9362026 w 12191999"/>
              <a:gd name="connsiteY41" fmla="*/ 82369 h 6858000"/>
              <a:gd name="connsiteX42" fmla="*/ 8984265 w 12191999"/>
              <a:gd name="connsiteY42" fmla="*/ 82369 h 6858000"/>
              <a:gd name="connsiteX43" fmla="*/ 8984265 w 12191999"/>
              <a:gd name="connsiteY43" fmla="*/ 280298 h 6858000"/>
              <a:gd name="connsiteX44" fmla="*/ 9130759 w 12191999"/>
              <a:gd name="connsiteY44" fmla="*/ 280298 h 6858000"/>
              <a:gd name="connsiteX45" fmla="*/ 9130759 w 12191999"/>
              <a:gd name="connsiteY45" fmla="*/ 82369 h 6858000"/>
              <a:gd name="connsiteX46" fmla="*/ 8752998 w 12191999"/>
              <a:gd name="connsiteY46" fmla="*/ 82369 h 6858000"/>
              <a:gd name="connsiteX47" fmla="*/ 8752998 w 12191999"/>
              <a:gd name="connsiteY47" fmla="*/ 280298 h 6858000"/>
              <a:gd name="connsiteX48" fmla="*/ 8899492 w 12191999"/>
              <a:gd name="connsiteY48" fmla="*/ 280298 h 6858000"/>
              <a:gd name="connsiteX49" fmla="*/ 8899492 w 12191999"/>
              <a:gd name="connsiteY49" fmla="*/ 82369 h 6858000"/>
              <a:gd name="connsiteX50" fmla="*/ 8521826 w 12191999"/>
              <a:gd name="connsiteY50" fmla="*/ 82369 h 6858000"/>
              <a:gd name="connsiteX51" fmla="*/ 8521826 w 12191999"/>
              <a:gd name="connsiteY51" fmla="*/ 280298 h 6858000"/>
              <a:gd name="connsiteX52" fmla="*/ 8668320 w 12191999"/>
              <a:gd name="connsiteY52" fmla="*/ 280298 h 6858000"/>
              <a:gd name="connsiteX53" fmla="*/ 8668320 w 12191999"/>
              <a:gd name="connsiteY53" fmla="*/ 82369 h 6858000"/>
              <a:gd name="connsiteX54" fmla="*/ 8290559 w 12191999"/>
              <a:gd name="connsiteY54" fmla="*/ 82369 h 6858000"/>
              <a:gd name="connsiteX55" fmla="*/ 8290559 w 12191999"/>
              <a:gd name="connsiteY55" fmla="*/ 280298 h 6858000"/>
              <a:gd name="connsiteX56" fmla="*/ 8437054 w 12191999"/>
              <a:gd name="connsiteY56" fmla="*/ 280298 h 6858000"/>
              <a:gd name="connsiteX57" fmla="*/ 8437054 w 12191999"/>
              <a:gd name="connsiteY57" fmla="*/ 82369 h 6858000"/>
              <a:gd name="connsiteX58" fmla="*/ 8059387 w 12191999"/>
              <a:gd name="connsiteY58" fmla="*/ 82369 h 6858000"/>
              <a:gd name="connsiteX59" fmla="*/ 8059387 w 12191999"/>
              <a:gd name="connsiteY59" fmla="*/ 280298 h 6858000"/>
              <a:gd name="connsiteX60" fmla="*/ 8205882 w 12191999"/>
              <a:gd name="connsiteY60" fmla="*/ 280298 h 6858000"/>
              <a:gd name="connsiteX61" fmla="*/ 8205882 w 12191999"/>
              <a:gd name="connsiteY61" fmla="*/ 82369 h 6858000"/>
              <a:gd name="connsiteX62" fmla="*/ 7828120 w 12191999"/>
              <a:gd name="connsiteY62" fmla="*/ 82369 h 6858000"/>
              <a:gd name="connsiteX63" fmla="*/ 7828120 w 12191999"/>
              <a:gd name="connsiteY63" fmla="*/ 280298 h 6858000"/>
              <a:gd name="connsiteX64" fmla="*/ 7974615 w 12191999"/>
              <a:gd name="connsiteY64" fmla="*/ 280298 h 6858000"/>
              <a:gd name="connsiteX65" fmla="*/ 7974615 w 12191999"/>
              <a:gd name="connsiteY65" fmla="*/ 82369 h 6858000"/>
              <a:gd name="connsiteX66" fmla="*/ 7596853 w 12191999"/>
              <a:gd name="connsiteY66" fmla="*/ 82369 h 6858000"/>
              <a:gd name="connsiteX67" fmla="*/ 7596853 w 12191999"/>
              <a:gd name="connsiteY67" fmla="*/ 280298 h 6858000"/>
              <a:gd name="connsiteX68" fmla="*/ 7743348 w 12191999"/>
              <a:gd name="connsiteY68" fmla="*/ 280298 h 6858000"/>
              <a:gd name="connsiteX69" fmla="*/ 7743348 w 12191999"/>
              <a:gd name="connsiteY69" fmla="*/ 82369 h 6858000"/>
              <a:gd name="connsiteX70" fmla="*/ 7365681 w 12191999"/>
              <a:gd name="connsiteY70" fmla="*/ 82369 h 6858000"/>
              <a:gd name="connsiteX71" fmla="*/ 7365681 w 12191999"/>
              <a:gd name="connsiteY71" fmla="*/ 280298 h 6858000"/>
              <a:gd name="connsiteX72" fmla="*/ 7512176 w 12191999"/>
              <a:gd name="connsiteY72" fmla="*/ 280298 h 6858000"/>
              <a:gd name="connsiteX73" fmla="*/ 7512176 w 12191999"/>
              <a:gd name="connsiteY73" fmla="*/ 82369 h 6858000"/>
              <a:gd name="connsiteX74" fmla="*/ 7134415 w 12191999"/>
              <a:gd name="connsiteY74" fmla="*/ 82369 h 6858000"/>
              <a:gd name="connsiteX75" fmla="*/ 7134415 w 12191999"/>
              <a:gd name="connsiteY75" fmla="*/ 280298 h 6858000"/>
              <a:gd name="connsiteX76" fmla="*/ 7280909 w 12191999"/>
              <a:gd name="connsiteY76" fmla="*/ 280298 h 6858000"/>
              <a:gd name="connsiteX77" fmla="*/ 7280909 w 12191999"/>
              <a:gd name="connsiteY77" fmla="*/ 82369 h 6858000"/>
              <a:gd name="connsiteX78" fmla="*/ 6903243 w 12191999"/>
              <a:gd name="connsiteY78" fmla="*/ 82369 h 6858000"/>
              <a:gd name="connsiteX79" fmla="*/ 6903243 w 12191999"/>
              <a:gd name="connsiteY79" fmla="*/ 280298 h 6858000"/>
              <a:gd name="connsiteX80" fmla="*/ 7049737 w 12191999"/>
              <a:gd name="connsiteY80" fmla="*/ 280298 h 6858000"/>
              <a:gd name="connsiteX81" fmla="*/ 7049737 w 12191999"/>
              <a:gd name="connsiteY81" fmla="*/ 82369 h 6858000"/>
              <a:gd name="connsiteX82" fmla="*/ 6671975 w 12191999"/>
              <a:gd name="connsiteY82" fmla="*/ 82369 h 6858000"/>
              <a:gd name="connsiteX83" fmla="*/ 6671975 w 12191999"/>
              <a:gd name="connsiteY83" fmla="*/ 280298 h 6858000"/>
              <a:gd name="connsiteX84" fmla="*/ 6818470 w 12191999"/>
              <a:gd name="connsiteY84" fmla="*/ 280298 h 6858000"/>
              <a:gd name="connsiteX85" fmla="*/ 6818470 w 12191999"/>
              <a:gd name="connsiteY85" fmla="*/ 82369 h 6858000"/>
              <a:gd name="connsiteX86" fmla="*/ 5374386 w 12191999"/>
              <a:gd name="connsiteY86" fmla="*/ 82369 h 6858000"/>
              <a:gd name="connsiteX87" fmla="*/ 5374386 w 12191999"/>
              <a:gd name="connsiteY87" fmla="*/ 280298 h 6858000"/>
              <a:gd name="connsiteX88" fmla="*/ 5520879 w 12191999"/>
              <a:gd name="connsiteY88" fmla="*/ 280298 h 6858000"/>
              <a:gd name="connsiteX89" fmla="*/ 5520879 w 12191999"/>
              <a:gd name="connsiteY89" fmla="*/ 82369 h 6858000"/>
              <a:gd name="connsiteX90" fmla="*/ 5143214 w 12191999"/>
              <a:gd name="connsiteY90" fmla="*/ 82369 h 6858000"/>
              <a:gd name="connsiteX91" fmla="*/ 5143214 w 12191999"/>
              <a:gd name="connsiteY91" fmla="*/ 280298 h 6858000"/>
              <a:gd name="connsiteX92" fmla="*/ 5289708 w 12191999"/>
              <a:gd name="connsiteY92" fmla="*/ 280298 h 6858000"/>
              <a:gd name="connsiteX93" fmla="*/ 5289708 w 12191999"/>
              <a:gd name="connsiteY93" fmla="*/ 82369 h 6858000"/>
              <a:gd name="connsiteX94" fmla="*/ 4911946 w 12191999"/>
              <a:gd name="connsiteY94" fmla="*/ 82369 h 6858000"/>
              <a:gd name="connsiteX95" fmla="*/ 4911946 w 12191999"/>
              <a:gd name="connsiteY95" fmla="*/ 280298 h 6858000"/>
              <a:gd name="connsiteX96" fmla="*/ 5058442 w 12191999"/>
              <a:gd name="connsiteY96" fmla="*/ 280298 h 6858000"/>
              <a:gd name="connsiteX97" fmla="*/ 5058442 w 12191999"/>
              <a:gd name="connsiteY97" fmla="*/ 82369 h 6858000"/>
              <a:gd name="connsiteX98" fmla="*/ 4680775 w 12191999"/>
              <a:gd name="connsiteY98" fmla="*/ 82369 h 6858000"/>
              <a:gd name="connsiteX99" fmla="*/ 4680775 w 12191999"/>
              <a:gd name="connsiteY99" fmla="*/ 280298 h 6858000"/>
              <a:gd name="connsiteX100" fmla="*/ 4827269 w 12191999"/>
              <a:gd name="connsiteY100" fmla="*/ 280298 h 6858000"/>
              <a:gd name="connsiteX101" fmla="*/ 4827269 w 12191999"/>
              <a:gd name="connsiteY101" fmla="*/ 82369 h 6858000"/>
              <a:gd name="connsiteX102" fmla="*/ 4449508 w 12191999"/>
              <a:gd name="connsiteY102" fmla="*/ 82369 h 6858000"/>
              <a:gd name="connsiteX103" fmla="*/ 4449508 w 12191999"/>
              <a:gd name="connsiteY103" fmla="*/ 280298 h 6858000"/>
              <a:gd name="connsiteX104" fmla="*/ 4596002 w 12191999"/>
              <a:gd name="connsiteY104" fmla="*/ 280298 h 6858000"/>
              <a:gd name="connsiteX105" fmla="*/ 4596002 w 12191999"/>
              <a:gd name="connsiteY105" fmla="*/ 82369 h 6858000"/>
              <a:gd name="connsiteX106" fmla="*/ 4218336 w 12191999"/>
              <a:gd name="connsiteY106" fmla="*/ 82369 h 6858000"/>
              <a:gd name="connsiteX107" fmla="*/ 4218336 w 12191999"/>
              <a:gd name="connsiteY107" fmla="*/ 280298 h 6858000"/>
              <a:gd name="connsiteX108" fmla="*/ 4364831 w 12191999"/>
              <a:gd name="connsiteY108" fmla="*/ 280298 h 6858000"/>
              <a:gd name="connsiteX109" fmla="*/ 4364831 w 12191999"/>
              <a:gd name="connsiteY109" fmla="*/ 82369 h 6858000"/>
              <a:gd name="connsiteX110" fmla="*/ 3987070 w 12191999"/>
              <a:gd name="connsiteY110" fmla="*/ 82369 h 6858000"/>
              <a:gd name="connsiteX111" fmla="*/ 3987070 w 12191999"/>
              <a:gd name="connsiteY111" fmla="*/ 280298 h 6858000"/>
              <a:gd name="connsiteX112" fmla="*/ 4133564 w 12191999"/>
              <a:gd name="connsiteY112" fmla="*/ 280298 h 6858000"/>
              <a:gd name="connsiteX113" fmla="*/ 4133564 w 12191999"/>
              <a:gd name="connsiteY113" fmla="*/ 82369 h 6858000"/>
              <a:gd name="connsiteX114" fmla="*/ 3755803 w 12191999"/>
              <a:gd name="connsiteY114" fmla="*/ 82369 h 6858000"/>
              <a:gd name="connsiteX115" fmla="*/ 3755803 w 12191999"/>
              <a:gd name="connsiteY115" fmla="*/ 280298 h 6858000"/>
              <a:gd name="connsiteX116" fmla="*/ 3902297 w 12191999"/>
              <a:gd name="connsiteY116" fmla="*/ 280298 h 6858000"/>
              <a:gd name="connsiteX117" fmla="*/ 3902297 w 12191999"/>
              <a:gd name="connsiteY117" fmla="*/ 82369 h 6858000"/>
              <a:gd name="connsiteX118" fmla="*/ 3524630 w 12191999"/>
              <a:gd name="connsiteY118" fmla="*/ 82369 h 6858000"/>
              <a:gd name="connsiteX119" fmla="*/ 3524630 w 12191999"/>
              <a:gd name="connsiteY119" fmla="*/ 280298 h 6858000"/>
              <a:gd name="connsiteX120" fmla="*/ 3671126 w 12191999"/>
              <a:gd name="connsiteY120" fmla="*/ 280298 h 6858000"/>
              <a:gd name="connsiteX121" fmla="*/ 3671126 w 12191999"/>
              <a:gd name="connsiteY121" fmla="*/ 82369 h 6858000"/>
              <a:gd name="connsiteX122" fmla="*/ 3293364 w 12191999"/>
              <a:gd name="connsiteY122" fmla="*/ 82369 h 6858000"/>
              <a:gd name="connsiteX123" fmla="*/ 3293364 w 12191999"/>
              <a:gd name="connsiteY123" fmla="*/ 280298 h 6858000"/>
              <a:gd name="connsiteX124" fmla="*/ 3439859 w 12191999"/>
              <a:gd name="connsiteY124" fmla="*/ 280298 h 6858000"/>
              <a:gd name="connsiteX125" fmla="*/ 3439859 w 12191999"/>
              <a:gd name="connsiteY125" fmla="*/ 82369 h 6858000"/>
              <a:gd name="connsiteX126" fmla="*/ 3062097 w 12191999"/>
              <a:gd name="connsiteY126" fmla="*/ 82369 h 6858000"/>
              <a:gd name="connsiteX127" fmla="*/ 3062097 w 12191999"/>
              <a:gd name="connsiteY127" fmla="*/ 280298 h 6858000"/>
              <a:gd name="connsiteX128" fmla="*/ 3208591 w 12191999"/>
              <a:gd name="connsiteY128" fmla="*/ 280298 h 6858000"/>
              <a:gd name="connsiteX129" fmla="*/ 3208591 w 12191999"/>
              <a:gd name="connsiteY129" fmla="*/ 82369 h 6858000"/>
              <a:gd name="connsiteX130" fmla="*/ 2830925 w 12191999"/>
              <a:gd name="connsiteY130" fmla="*/ 82369 h 6858000"/>
              <a:gd name="connsiteX131" fmla="*/ 2830925 w 12191999"/>
              <a:gd name="connsiteY131" fmla="*/ 280298 h 6858000"/>
              <a:gd name="connsiteX132" fmla="*/ 2977420 w 12191999"/>
              <a:gd name="connsiteY132" fmla="*/ 280298 h 6858000"/>
              <a:gd name="connsiteX133" fmla="*/ 2977420 w 12191999"/>
              <a:gd name="connsiteY133" fmla="*/ 82369 h 6858000"/>
              <a:gd name="connsiteX134" fmla="*/ 2599658 w 12191999"/>
              <a:gd name="connsiteY134" fmla="*/ 82369 h 6858000"/>
              <a:gd name="connsiteX135" fmla="*/ 2599658 w 12191999"/>
              <a:gd name="connsiteY135" fmla="*/ 280298 h 6858000"/>
              <a:gd name="connsiteX136" fmla="*/ 2746153 w 12191999"/>
              <a:gd name="connsiteY136" fmla="*/ 280298 h 6858000"/>
              <a:gd name="connsiteX137" fmla="*/ 2746153 w 12191999"/>
              <a:gd name="connsiteY137" fmla="*/ 82369 h 6858000"/>
              <a:gd name="connsiteX138" fmla="*/ 2368486 w 12191999"/>
              <a:gd name="connsiteY138" fmla="*/ 82369 h 6858000"/>
              <a:gd name="connsiteX139" fmla="*/ 2368486 w 12191999"/>
              <a:gd name="connsiteY139" fmla="*/ 280298 h 6858000"/>
              <a:gd name="connsiteX140" fmla="*/ 2514981 w 12191999"/>
              <a:gd name="connsiteY140" fmla="*/ 280298 h 6858000"/>
              <a:gd name="connsiteX141" fmla="*/ 2514981 w 12191999"/>
              <a:gd name="connsiteY141" fmla="*/ 82369 h 6858000"/>
              <a:gd name="connsiteX142" fmla="*/ 1905951 w 12191999"/>
              <a:gd name="connsiteY142" fmla="*/ 82369 h 6858000"/>
              <a:gd name="connsiteX143" fmla="*/ 1905951 w 12191999"/>
              <a:gd name="connsiteY143" fmla="*/ 280298 h 6858000"/>
              <a:gd name="connsiteX144" fmla="*/ 2052447 w 12191999"/>
              <a:gd name="connsiteY144" fmla="*/ 280298 h 6858000"/>
              <a:gd name="connsiteX145" fmla="*/ 2052447 w 12191999"/>
              <a:gd name="connsiteY145" fmla="*/ 82369 h 6858000"/>
              <a:gd name="connsiteX146" fmla="*/ 1674780 w 12191999"/>
              <a:gd name="connsiteY146" fmla="*/ 82369 h 6858000"/>
              <a:gd name="connsiteX147" fmla="*/ 1674780 w 12191999"/>
              <a:gd name="connsiteY147" fmla="*/ 280298 h 6858000"/>
              <a:gd name="connsiteX148" fmla="*/ 1821275 w 12191999"/>
              <a:gd name="connsiteY148" fmla="*/ 280298 h 6858000"/>
              <a:gd name="connsiteX149" fmla="*/ 1821275 w 12191999"/>
              <a:gd name="connsiteY149" fmla="*/ 82369 h 6858000"/>
              <a:gd name="connsiteX150" fmla="*/ 1443514 w 12191999"/>
              <a:gd name="connsiteY150" fmla="*/ 82369 h 6858000"/>
              <a:gd name="connsiteX151" fmla="*/ 1443514 w 12191999"/>
              <a:gd name="connsiteY151" fmla="*/ 280298 h 6858000"/>
              <a:gd name="connsiteX152" fmla="*/ 1590007 w 12191999"/>
              <a:gd name="connsiteY152" fmla="*/ 280298 h 6858000"/>
              <a:gd name="connsiteX153" fmla="*/ 1590007 w 12191999"/>
              <a:gd name="connsiteY153" fmla="*/ 82369 h 6858000"/>
              <a:gd name="connsiteX154" fmla="*/ 981074 w 12191999"/>
              <a:gd name="connsiteY154" fmla="*/ 82369 h 6858000"/>
              <a:gd name="connsiteX155" fmla="*/ 981074 w 12191999"/>
              <a:gd name="connsiteY155" fmla="*/ 280298 h 6858000"/>
              <a:gd name="connsiteX156" fmla="*/ 1127569 w 12191999"/>
              <a:gd name="connsiteY156" fmla="*/ 280298 h 6858000"/>
              <a:gd name="connsiteX157" fmla="*/ 1127569 w 12191999"/>
              <a:gd name="connsiteY157" fmla="*/ 82369 h 6858000"/>
              <a:gd name="connsiteX158" fmla="*/ 0 w 12191999"/>
              <a:gd name="connsiteY158" fmla="*/ 0 h 6858000"/>
              <a:gd name="connsiteX159" fmla="*/ 12191999 w 12191999"/>
              <a:gd name="connsiteY159" fmla="*/ 0 h 6858000"/>
              <a:gd name="connsiteX160" fmla="*/ 12191999 w 12191999"/>
              <a:gd name="connsiteY160" fmla="*/ 6858000 h 6858000"/>
              <a:gd name="connsiteX161" fmla="*/ 0 w 12191999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2191999" h="6858000">
                <a:moveTo>
                  <a:pt x="10383202" y="6589894"/>
                </a:moveTo>
                <a:lnTo>
                  <a:pt x="10383202" y="6768011"/>
                </a:lnTo>
                <a:lnTo>
                  <a:pt x="10912030" y="6668951"/>
                </a:lnTo>
                <a:close/>
                <a:moveTo>
                  <a:pt x="1281112" y="6589894"/>
                </a:moveTo>
                <a:lnTo>
                  <a:pt x="1281112" y="6768011"/>
                </a:lnTo>
                <a:lnTo>
                  <a:pt x="1809940" y="6668951"/>
                </a:lnTo>
                <a:close/>
                <a:moveTo>
                  <a:pt x="592767" y="360000"/>
                </a:moveTo>
                <a:cubicBezTo>
                  <a:pt x="463882" y="360000"/>
                  <a:pt x="359400" y="464482"/>
                  <a:pt x="359400" y="593367"/>
                </a:cubicBezTo>
                <a:lnTo>
                  <a:pt x="359400" y="6264633"/>
                </a:lnTo>
                <a:cubicBezTo>
                  <a:pt x="359400" y="6393518"/>
                  <a:pt x="463882" y="6498000"/>
                  <a:pt x="592767" y="6498000"/>
                </a:cubicBezTo>
                <a:lnTo>
                  <a:pt x="11599232" y="6498000"/>
                </a:lnTo>
                <a:cubicBezTo>
                  <a:pt x="11728117" y="6498000"/>
                  <a:pt x="11832599" y="6393518"/>
                  <a:pt x="11832599" y="6264633"/>
                </a:cubicBezTo>
                <a:lnTo>
                  <a:pt x="11832599" y="593367"/>
                </a:lnTo>
                <a:cubicBezTo>
                  <a:pt x="11832599" y="464482"/>
                  <a:pt x="11728117" y="360000"/>
                  <a:pt x="11599232" y="360000"/>
                </a:cubicBezTo>
                <a:close/>
                <a:moveTo>
                  <a:pt x="11065381" y="82369"/>
                </a:moveTo>
                <a:lnTo>
                  <a:pt x="11065381" y="280298"/>
                </a:lnTo>
                <a:lnTo>
                  <a:pt x="11211876" y="280298"/>
                </a:lnTo>
                <a:lnTo>
                  <a:pt x="11211876" y="82369"/>
                </a:lnTo>
                <a:close/>
                <a:moveTo>
                  <a:pt x="10602847" y="82369"/>
                </a:moveTo>
                <a:lnTo>
                  <a:pt x="10602847" y="280298"/>
                </a:lnTo>
                <a:lnTo>
                  <a:pt x="10749343" y="280298"/>
                </a:lnTo>
                <a:lnTo>
                  <a:pt x="10749343" y="82369"/>
                </a:lnTo>
                <a:close/>
                <a:moveTo>
                  <a:pt x="10371676" y="82369"/>
                </a:moveTo>
                <a:lnTo>
                  <a:pt x="10371676" y="280298"/>
                </a:lnTo>
                <a:lnTo>
                  <a:pt x="10518171" y="280298"/>
                </a:lnTo>
                <a:lnTo>
                  <a:pt x="10518171" y="82369"/>
                </a:lnTo>
                <a:close/>
                <a:moveTo>
                  <a:pt x="10140409" y="82369"/>
                </a:moveTo>
                <a:lnTo>
                  <a:pt x="10140409" y="280298"/>
                </a:lnTo>
                <a:lnTo>
                  <a:pt x="10286903" y="280298"/>
                </a:lnTo>
                <a:lnTo>
                  <a:pt x="10286903" y="82369"/>
                </a:lnTo>
                <a:close/>
                <a:moveTo>
                  <a:pt x="9677970" y="82369"/>
                </a:moveTo>
                <a:lnTo>
                  <a:pt x="9677970" y="280298"/>
                </a:lnTo>
                <a:lnTo>
                  <a:pt x="9824465" y="280298"/>
                </a:lnTo>
                <a:lnTo>
                  <a:pt x="9824465" y="82369"/>
                </a:lnTo>
                <a:close/>
                <a:moveTo>
                  <a:pt x="9446704" y="82369"/>
                </a:moveTo>
                <a:lnTo>
                  <a:pt x="9446704" y="280298"/>
                </a:lnTo>
                <a:lnTo>
                  <a:pt x="9593197" y="280298"/>
                </a:lnTo>
                <a:lnTo>
                  <a:pt x="9593197" y="82369"/>
                </a:lnTo>
                <a:close/>
                <a:moveTo>
                  <a:pt x="9215532" y="82369"/>
                </a:moveTo>
                <a:lnTo>
                  <a:pt x="9215532" y="280298"/>
                </a:lnTo>
                <a:lnTo>
                  <a:pt x="9362026" y="280298"/>
                </a:lnTo>
                <a:lnTo>
                  <a:pt x="9362026" y="82369"/>
                </a:lnTo>
                <a:close/>
                <a:moveTo>
                  <a:pt x="8984265" y="82369"/>
                </a:moveTo>
                <a:lnTo>
                  <a:pt x="8984265" y="280298"/>
                </a:lnTo>
                <a:lnTo>
                  <a:pt x="9130759" y="280298"/>
                </a:lnTo>
                <a:lnTo>
                  <a:pt x="9130759" y="82369"/>
                </a:lnTo>
                <a:close/>
                <a:moveTo>
                  <a:pt x="8752998" y="82369"/>
                </a:moveTo>
                <a:lnTo>
                  <a:pt x="8752998" y="280298"/>
                </a:lnTo>
                <a:lnTo>
                  <a:pt x="8899492" y="280298"/>
                </a:lnTo>
                <a:lnTo>
                  <a:pt x="8899492" y="82369"/>
                </a:lnTo>
                <a:close/>
                <a:moveTo>
                  <a:pt x="8521826" y="82369"/>
                </a:moveTo>
                <a:lnTo>
                  <a:pt x="8521826" y="280298"/>
                </a:lnTo>
                <a:lnTo>
                  <a:pt x="8668320" y="280298"/>
                </a:lnTo>
                <a:lnTo>
                  <a:pt x="8668320" y="82369"/>
                </a:lnTo>
                <a:close/>
                <a:moveTo>
                  <a:pt x="8290559" y="82369"/>
                </a:moveTo>
                <a:lnTo>
                  <a:pt x="8290559" y="280298"/>
                </a:lnTo>
                <a:lnTo>
                  <a:pt x="8437054" y="280298"/>
                </a:lnTo>
                <a:lnTo>
                  <a:pt x="8437054" y="82369"/>
                </a:lnTo>
                <a:close/>
                <a:moveTo>
                  <a:pt x="8059387" y="82369"/>
                </a:moveTo>
                <a:lnTo>
                  <a:pt x="8059387" y="280298"/>
                </a:lnTo>
                <a:lnTo>
                  <a:pt x="8205882" y="280298"/>
                </a:lnTo>
                <a:lnTo>
                  <a:pt x="8205882" y="82369"/>
                </a:lnTo>
                <a:close/>
                <a:moveTo>
                  <a:pt x="7828120" y="82369"/>
                </a:moveTo>
                <a:lnTo>
                  <a:pt x="7828120" y="280298"/>
                </a:lnTo>
                <a:lnTo>
                  <a:pt x="7974615" y="280298"/>
                </a:lnTo>
                <a:lnTo>
                  <a:pt x="7974615" y="82369"/>
                </a:lnTo>
                <a:close/>
                <a:moveTo>
                  <a:pt x="7596853" y="82369"/>
                </a:moveTo>
                <a:lnTo>
                  <a:pt x="7596853" y="280298"/>
                </a:lnTo>
                <a:lnTo>
                  <a:pt x="7743348" y="280298"/>
                </a:lnTo>
                <a:lnTo>
                  <a:pt x="7743348" y="82369"/>
                </a:lnTo>
                <a:close/>
                <a:moveTo>
                  <a:pt x="7365681" y="82369"/>
                </a:moveTo>
                <a:lnTo>
                  <a:pt x="7365681" y="280298"/>
                </a:lnTo>
                <a:lnTo>
                  <a:pt x="7512176" y="280298"/>
                </a:lnTo>
                <a:lnTo>
                  <a:pt x="7512176" y="82369"/>
                </a:lnTo>
                <a:close/>
                <a:moveTo>
                  <a:pt x="7134415" y="82369"/>
                </a:moveTo>
                <a:lnTo>
                  <a:pt x="7134415" y="280298"/>
                </a:lnTo>
                <a:lnTo>
                  <a:pt x="7280909" y="280298"/>
                </a:lnTo>
                <a:lnTo>
                  <a:pt x="7280909" y="82369"/>
                </a:lnTo>
                <a:close/>
                <a:moveTo>
                  <a:pt x="6903243" y="82369"/>
                </a:moveTo>
                <a:lnTo>
                  <a:pt x="6903243" y="280298"/>
                </a:lnTo>
                <a:lnTo>
                  <a:pt x="7049737" y="280298"/>
                </a:lnTo>
                <a:lnTo>
                  <a:pt x="7049737" y="82369"/>
                </a:lnTo>
                <a:close/>
                <a:moveTo>
                  <a:pt x="6671975" y="82369"/>
                </a:moveTo>
                <a:lnTo>
                  <a:pt x="6671975" y="280298"/>
                </a:lnTo>
                <a:lnTo>
                  <a:pt x="6818470" y="280298"/>
                </a:lnTo>
                <a:lnTo>
                  <a:pt x="6818470" y="82369"/>
                </a:lnTo>
                <a:close/>
                <a:moveTo>
                  <a:pt x="5374386" y="82369"/>
                </a:moveTo>
                <a:lnTo>
                  <a:pt x="5374386" y="280298"/>
                </a:lnTo>
                <a:lnTo>
                  <a:pt x="5520879" y="280298"/>
                </a:lnTo>
                <a:lnTo>
                  <a:pt x="5520879" y="82369"/>
                </a:lnTo>
                <a:close/>
                <a:moveTo>
                  <a:pt x="5143214" y="82369"/>
                </a:moveTo>
                <a:lnTo>
                  <a:pt x="5143214" y="280298"/>
                </a:lnTo>
                <a:lnTo>
                  <a:pt x="5289708" y="280298"/>
                </a:lnTo>
                <a:lnTo>
                  <a:pt x="5289708" y="82369"/>
                </a:lnTo>
                <a:close/>
                <a:moveTo>
                  <a:pt x="4911946" y="82369"/>
                </a:moveTo>
                <a:lnTo>
                  <a:pt x="4911946" y="280298"/>
                </a:lnTo>
                <a:lnTo>
                  <a:pt x="5058442" y="280298"/>
                </a:lnTo>
                <a:lnTo>
                  <a:pt x="5058442" y="82369"/>
                </a:lnTo>
                <a:close/>
                <a:moveTo>
                  <a:pt x="4680775" y="82369"/>
                </a:moveTo>
                <a:lnTo>
                  <a:pt x="4680775" y="280298"/>
                </a:lnTo>
                <a:lnTo>
                  <a:pt x="4827269" y="280298"/>
                </a:lnTo>
                <a:lnTo>
                  <a:pt x="4827269" y="82369"/>
                </a:lnTo>
                <a:close/>
                <a:moveTo>
                  <a:pt x="4449508" y="82369"/>
                </a:moveTo>
                <a:lnTo>
                  <a:pt x="4449508" y="280298"/>
                </a:lnTo>
                <a:lnTo>
                  <a:pt x="4596002" y="280298"/>
                </a:lnTo>
                <a:lnTo>
                  <a:pt x="4596002" y="82369"/>
                </a:lnTo>
                <a:close/>
                <a:moveTo>
                  <a:pt x="4218336" y="82369"/>
                </a:moveTo>
                <a:lnTo>
                  <a:pt x="4218336" y="280298"/>
                </a:lnTo>
                <a:lnTo>
                  <a:pt x="4364831" y="280298"/>
                </a:lnTo>
                <a:lnTo>
                  <a:pt x="4364831" y="82369"/>
                </a:lnTo>
                <a:close/>
                <a:moveTo>
                  <a:pt x="3987070" y="82369"/>
                </a:moveTo>
                <a:lnTo>
                  <a:pt x="3987070" y="280298"/>
                </a:lnTo>
                <a:lnTo>
                  <a:pt x="4133564" y="280298"/>
                </a:lnTo>
                <a:lnTo>
                  <a:pt x="4133564" y="82369"/>
                </a:lnTo>
                <a:close/>
                <a:moveTo>
                  <a:pt x="3755803" y="82369"/>
                </a:moveTo>
                <a:lnTo>
                  <a:pt x="3755803" y="280298"/>
                </a:lnTo>
                <a:lnTo>
                  <a:pt x="3902297" y="280298"/>
                </a:lnTo>
                <a:lnTo>
                  <a:pt x="3902297" y="82369"/>
                </a:lnTo>
                <a:close/>
                <a:moveTo>
                  <a:pt x="3524630" y="82369"/>
                </a:moveTo>
                <a:lnTo>
                  <a:pt x="3524630" y="280298"/>
                </a:lnTo>
                <a:lnTo>
                  <a:pt x="3671126" y="280298"/>
                </a:lnTo>
                <a:lnTo>
                  <a:pt x="3671126" y="82369"/>
                </a:lnTo>
                <a:close/>
                <a:moveTo>
                  <a:pt x="3293364" y="82369"/>
                </a:moveTo>
                <a:lnTo>
                  <a:pt x="3293364" y="280298"/>
                </a:lnTo>
                <a:lnTo>
                  <a:pt x="3439859" y="280298"/>
                </a:lnTo>
                <a:lnTo>
                  <a:pt x="3439859" y="82369"/>
                </a:lnTo>
                <a:close/>
                <a:moveTo>
                  <a:pt x="3062097" y="82369"/>
                </a:moveTo>
                <a:lnTo>
                  <a:pt x="3062097" y="280298"/>
                </a:lnTo>
                <a:lnTo>
                  <a:pt x="3208591" y="280298"/>
                </a:lnTo>
                <a:lnTo>
                  <a:pt x="3208591" y="82369"/>
                </a:lnTo>
                <a:close/>
                <a:moveTo>
                  <a:pt x="2830925" y="82369"/>
                </a:moveTo>
                <a:lnTo>
                  <a:pt x="2830925" y="280298"/>
                </a:lnTo>
                <a:lnTo>
                  <a:pt x="2977420" y="280298"/>
                </a:lnTo>
                <a:lnTo>
                  <a:pt x="2977420" y="82369"/>
                </a:lnTo>
                <a:close/>
                <a:moveTo>
                  <a:pt x="2599658" y="82369"/>
                </a:moveTo>
                <a:lnTo>
                  <a:pt x="2599658" y="280298"/>
                </a:lnTo>
                <a:lnTo>
                  <a:pt x="2746153" y="280298"/>
                </a:lnTo>
                <a:lnTo>
                  <a:pt x="2746153" y="82369"/>
                </a:lnTo>
                <a:close/>
                <a:moveTo>
                  <a:pt x="2368486" y="82369"/>
                </a:moveTo>
                <a:lnTo>
                  <a:pt x="2368486" y="280298"/>
                </a:lnTo>
                <a:lnTo>
                  <a:pt x="2514981" y="280298"/>
                </a:lnTo>
                <a:lnTo>
                  <a:pt x="2514981" y="82369"/>
                </a:lnTo>
                <a:close/>
                <a:moveTo>
                  <a:pt x="1905951" y="82369"/>
                </a:moveTo>
                <a:lnTo>
                  <a:pt x="1905951" y="280298"/>
                </a:lnTo>
                <a:lnTo>
                  <a:pt x="2052447" y="280298"/>
                </a:lnTo>
                <a:lnTo>
                  <a:pt x="2052447" y="82369"/>
                </a:lnTo>
                <a:close/>
                <a:moveTo>
                  <a:pt x="1674780" y="82369"/>
                </a:moveTo>
                <a:lnTo>
                  <a:pt x="1674780" y="280298"/>
                </a:lnTo>
                <a:lnTo>
                  <a:pt x="1821275" y="280298"/>
                </a:lnTo>
                <a:lnTo>
                  <a:pt x="1821275" y="82369"/>
                </a:lnTo>
                <a:close/>
                <a:moveTo>
                  <a:pt x="1443514" y="82369"/>
                </a:moveTo>
                <a:lnTo>
                  <a:pt x="1443514" y="280298"/>
                </a:lnTo>
                <a:lnTo>
                  <a:pt x="1590007" y="280298"/>
                </a:lnTo>
                <a:lnTo>
                  <a:pt x="1590007" y="82369"/>
                </a:lnTo>
                <a:close/>
                <a:moveTo>
                  <a:pt x="981074" y="82369"/>
                </a:moveTo>
                <a:lnTo>
                  <a:pt x="981074" y="280298"/>
                </a:lnTo>
                <a:lnTo>
                  <a:pt x="1127569" y="280298"/>
                </a:lnTo>
                <a:lnTo>
                  <a:pt x="1127569" y="8236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11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76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085D91-9C21-2986-DE23-ABD363E0C549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322F3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15A47-1B0C-3944-F7DC-6386FD922B28}"/>
              </a:ext>
            </a:extLst>
          </p:cNvPr>
          <p:cNvSpPr txBox="1">
            <a:spLocks/>
          </p:cNvSpPr>
          <p:nvPr/>
        </p:nvSpPr>
        <p:spPr>
          <a:xfrm>
            <a:off x="58712" y="2690336"/>
            <a:ext cx="12074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tmdb</a:t>
            </a:r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/’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ti’ɛm’di’bi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4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 community-built movie and TV database with an accompanying API.</a:t>
            </a:r>
          </a:p>
        </p:txBody>
      </p:sp>
    </p:spTree>
    <p:extLst>
      <p:ext uri="{BB962C8B-B14F-4D97-AF65-F5344CB8AC3E}">
        <p14:creationId xmlns:p14="http://schemas.microsoft.com/office/powerpoint/2010/main" val="428436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36CFA-6107-5ECD-A9DC-0C5BF5453D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F6A61-AEE5-D6E5-134C-52CB5C05D030}"/>
              </a:ext>
            </a:extLst>
          </p:cNvPr>
          <p:cNvSpPr txBox="1"/>
          <p:nvPr/>
        </p:nvSpPr>
        <p:spPr>
          <a:xfrm>
            <a:off x="3629396" y="642410"/>
            <a:ext cx="49332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u="sng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3B17-2507-5A60-C692-0CE783426102}"/>
              </a:ext>
            </a:extLst>
          </p:cNvPr>
          <p:cNvSpPr txBox="1"/>
          <p:nvPr/>
        </p:nvSpPr>
        <p:spPr>
          <a:xfrm>
            <a:off x="4245427" y="2324855"/>
            <a:ext cx="37011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BLING-BLING</a:t>
            </a:r>
          </a:p>
        </p:txBody>
      </p:sp>
    </p:spTree>
    <p:extLst>
      <p:ext uri="{BB962C8B-B14F-4D97-AF65-F5344CB8AC3E}">
        <p14:creationId xmlns:p14="http://schemas.microsoft.com/office/powerpoint/2010/main" val="204136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D3DE8-F63D-D32D-60A6-4F895FE8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7497C6F-7C7A-962F-FF03-D4F3E0C8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561975"/>
            <a:ext cx="81629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3BF24E-9B36-A0C5-7907-86C5C54282DE}"/>
              </a:ext>
            </a:extLst>
          </p:cNvPr>
          <p:cNvSpPr txBox="1">
            <a:spLocks/>
          </p:cNvSpPr>
          <p:nvPr/>
        </p:nvSpPr>
        <p:spPr>
          <a:xfrm>
            <a:off x="3208702" y="0"/>
            <a:ext cx="614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Average Profit By Movie Rating</a:t>
            </a:r>
          </a:p>
        </p:txBody>
      </p:sp>
    </p:spTree>
    <p:extLst>
      <p:ext uri="{BB962C8B-B14F-4D97-AF65-F5344CB8AC3E}">
        <p14:creationId xmlns:p14="http://schemas.microsoft.com/office/powerpoint/2010/main" val="322204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8A2A8-9BB8-D584-6DA4-64E7F264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76BEC321-14D9-9C2E-E37E-32E1868C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0487"/>
            <a:ext cx="12192000" cy="54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0AEC8-44F2-C419-1BAC-F5402C1EA7D8}"/>
              </a:ext>
            </a:extLst>
          </p:cNvPr>
          <p:cNvSpPr txBox="1">
            <a:spLocks/>
          </p:cNvSpPr>
          <p:nvPr/>
        </p:nvSpPr>
        <p:spPr>
          <a:xfrm>
            <a:off x="1066206" y="149902"/>
            <a:ext cx="9741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Movie Profits</a:t>
            </a:r>
          </a:p>
          <a:p>
            <a:pPr algn="ctr"/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By </a:t>
            </a:r>
            <a:r>
              <a:rPr lang="en-US" sz="3200" dirty="0" err="1">
                <a:solidFill>
                  <a:srgbClr val="D8D8D8"/>
                </a:solidFill>
                <a:latin typeface="ITC Benguiat Std Book" panose="02030603050306020704" pitchFamily="18" charset="0"/>
              </a:rPr>
              <a:t>TMDb</a:t>
            </a:r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 Rating</a:t>
            </a:r>
          </a:p>
        </p:txBody>
      </p:sp>
    </p:spTree>
    <p:extLst>
      <p:ext uri="{BB962C8B-B14F-4D97-AF65-F5344CB8AC3E}">
        <p14:creationId xmlns:p14="http://schemas.microsoft.com/office/powerpoint/2010/main" val="325338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8F403F-FD55-CB6B-397C-351F3D86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778D2E1-B19E-140B-BE1D-3D8E8073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561975"/>
            <a:ext cx="81629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620E1-E116-EA83-6CAB-F8FF75F77F8F}"/>
              </a:ext>
            </a:extLst>
          </p:cNvPr>
          <p:cNvSpPr txBox="1">
            <a:spLocks/>
          </p:cNvSpPr>
          <p:nvPr/>
        </p:nvSpPr>
        <p:spPr>
          <a:xfrm>
            <a:off x="3208702" y="0"/>
            <a:ext cx="615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Average Profit By Genre Count</a:t>
            </a:r>
          </a:p>
        </p:txBody>
      </p:sp>
    </p:spTree>
    <p:extLst>
      <p:ext uri="{BB962C8B-B14F-4D97-AF65-F5344CB8AC3E}">
        <p14:creationId xmlns:p14="http://schemas.microsoft.com/office/powerpoint/2010/main" val="325733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A805A-0CD2-86A6-D567-0D4BFD10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620E1-E116-EA83-6CAB-F8FF75F77F8F}"/>
              </a:ext>
            </a:extLst>
          </p:cNvPr>
          <p:cNvSpPr txBox="1">
            <a:spLocks/>
          </p:cNvSpPr>
          <p:nvPr/>
        </p:nvSpPr>
        <p:spPr>
          <a:xfrm>
            <a:off x="1066206" y="149902"/>
            <a:ext cx="9741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Movie Profits</a:t>
            </a:r>
          </a:p>
          <a:p>
            <a:pPr algn="ctr"/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By Genre Count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6F1F0AA5-358F-2DB6-F112-04AE86FE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5"/>
            <a:ext cx="1219200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51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4464C-C529-2409-12E9-9CBC4BC0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27B8E3C-65A4-C4EA-7F86-6CAB0355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96" y="575307"/>
            <a:ext cx="6518808" cy="62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5EC15-9F6E-A034-54AC-9B026C8B2636}"/>
              </a:ext>
            </a:extLst>
          </p:cNvPr>
          <p:cNvSpPr txBox="1">
            <a:spLocks/>
          </p:cNvSpPr>
          <p:nvPr/>
        </p:nvSpPr>
        <p:spPr>
          <a:xfrm>
            <a:off x="2082753" y="-9468"/>
            <a:ext cx="802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Proportion of Genres in 5 Genre Movies</a:t>
            </a:r>
          </a:p>
        </p:txBody>
      </p:sp>
    </p:spTree>
    <p:extLst>
      <p:ext uri="{BB962C8B-B14F-4D97-AF65-F5344CB8AC3E}">
        <p14:creationId xmlns:p14="http://schemas.microsoft.com/office/powerpoint/2010/main" val="213315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1B308-F186-F633-91DB-042BECA0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A15916B-2B02-96DB-D734-6C3F8188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561975"/>
            <a:ext cx="81629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C15C7-1EDC-688F-4261-8F608A15870D}"/>
              </a:ext>
            </a:extLst>
          </p:cNvPr>
          <p:cNvSpPr txBox="1">
            <a:spLocks/>
          </p:cNvSpPr>
          <p:nvPr/>
        </p:nvSpPr>
        <p:spPr>
          <a:xfrm>
            <a:off x="3208702" y="0"/>
            <a:ext cx="5916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Average Profit By Genre Type</a:t>
            </a:r>
          </a:p>
        </p:txBody>
      </p:sp>
    </p:spTree>
    <p:extLst>
      <p:ext uri="{BB962C8B-B14F-4D97-AF65-F5344CB8AC3E}">
        <p14:creationId xmlns:p14="http://schemas.microsoft.com/office/powerpoint/2010/main" val="282452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EA2E3-2AAD-5997-C2BD-776054E0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39B9C-7211-4086-DF81-7365A84FD67E}"/>
              </a:ext>
            </a:extLst>
          </p:cNvPr>
          <p:cNvSpPr txBox="1"/>
          <p:nvPr/>
        </p:nvSpPr>
        <p:spPr>
          <a:xfrm>
            <a:off x="517773" y="565464"/>
            <a:ext cx="112944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Animated Films are high-risk, high-reward.</a:t>
            </a:r>
          </a:p>
          <a:p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Boasting some of the highest budgets in </a:t>
            </a:r>
          </a:p>
          <a:p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the industry, but also the biggest returns.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C62D8-3838-256E-F31F-3D722CD629AF}"/>
              </a:ext>
            </a:extLst>
          </p:cNvPr>
          <p:cNvSpPr txBox="1"/>
          <p:nvPr/>
        </p:nvSpPr>
        <p:spPr>
          <a:xfrm>
            <a:off x="866928" y="3979758"/>
            <a:ext cx="109453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Animation Budget: 59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23C6F-4FFC-B3F5-F687-72705F44591C}"/>
              </a:ext>
            </a:extLst>
          </p:cNvPr>
          <p:cNvSpPr txBox="1"/>
          <p:nvPr/>
        </p:nvSpPr>
        <p:spPr>
          <a:xfrm>
            <a:off x="866928" y="4830598"/>
            <a:ext cx="1115518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Animation Profit: 135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E5C60-A738-0C3C-A61C-0C99C5A2D15F}"/>
              </a:ext>
            </a:extLst>
          </p:cNvPr>
          <p:cNvSpPr txBox="1"/>
          <p:nvPr/>
        </p:nvSpPr>
        <p:spPr>
          <a:xfrm>
            <a:off x="811967" y="5681438"/>
            <a:ext cx="110002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Animation Return Ratio: 4:1 Million</a:t>
            </a:r>
          </a:p>
        </p:txBody>
      </p:sp>
    </p:spTree>
    <p:extLst>
      <p:ext uri="{BB962C8B-B14F-4D97-AF65-F5344CB8AC3E}">
        <p14:creationId xmlns:p14="http://schemas.microsoft.com/office/powerpoint/2010/main" val="286179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42F63-0EE3-4CE4-F7FB-FC48F56D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86AD6-42FB-B8D3-3037-266D7CD70423}"/>
              </a:ext>
            </a:extLst>
          </p:cNvPr>
          <p:cNvSpPr txBox="1"/>
          <p:nvPr/>
        </p:nvSpPr>
        <p:spPr>
          <a:xfrm>
            <a:off x="-45913" y="1459230"/>
            <a:ext cx="1228382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If we maintain the goal of releasing the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next animated block buster, we should form a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cast and crew that maximizes our chances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of success.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45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36CFA-6107-5ECD-A9DC-0C5BF5453D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F6A61-AEE5-D6E5-134C-52CB5C05D030}"/>
              </a:ext>
            </a:extLst>
          </p:cNvPr>
          <p:cNvSpPr txBox="1"/>
          <p:nvPr/>
        </p:nvSpPr>
        <p:spPr>
          <a:xfrm>
            <a:off x="3629396" y="642410"/>
            <a:ext cx="49332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u="sng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Two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3B17-2507-5A60-C692-0CE783426102}"/>
              </a:ext>
            </a:extLst>
          </p:cNvPr>
          <p:cNvSpPr txBox="1"/>
          <p:nvPr/>
        </p:nvSpPr>
        <p:spPr>
          <a:xfrm>
            <a:off x="2420465" y="2218982"/>
            <a:ext cx="7351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INGLORIOUS FILM-MAKERS</a:t>
            </a:r>
          </a:p>
        </p:txBody>
      </p:sp>
    </p:spTree>
    <p:extLst>
      <p:ext uri="{BB962C8B-B14F-4D97-AF65-F5344CB8AC3E}">
        <p14:creationId xmlns:p14="http://schemas.microsoft.com/office/powerpoint/2010/main" val="133666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E2C757-9C5C-E448-278A-4C18ACDA0BE3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15A47-1B0C-3944-F7DC-6386FD922B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6151" y="1462593"/>
            <a:ext cx="5999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9C31A"/>
                </a:solidFill>
                <a:latin typeface="Busorama" panose="020B0500000000000000" pitchFamily="34" charset="0"/>
              </a:rPr>
              <a:t>a Python apart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CB58-8DBB-441A-D789-E6DB2A9AEF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87304" y="2478256"/>
            <a:ext cx="3617388" cy="3429000"/>
            <a:chOff x="4261788" y="1436069"/>
            <a:chExt cx="3668424" cy="36442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F36D4C-549E-393B-9968-37EC86D549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61788" y="1436069"/>
              <a:ext cx="3668424" cy="3644252"/>
            </a:xfrm>
            <a:custGeom>
              <a:avLst/>
              <a:gdLst>
                <a:gd name="connsiteX0" fmla="*/ 0 w 3668424"/>
                <a:gd name="connsiteY0" fmla="*/ 0 h 3644252"/>
                <a:gd name="connsiteX1" fmla="*/ 597429 w 3668424"/>
                <a:gd name="connsiteY1" fmla="*/ 0 h 3644252"/>
                <a:gd name="connsiteX2" fmla="*/ 1194858 w 3668424"/>
                <a:gd name="connsiteY2" fmla="*/ 0 h 3644252"/>
                <a:gd name="connsiteX3" fmla="*/ 1718919 w 3668424"/>
                <a:gd name="connsiteY3" fmla="*/ 0 h 3644252"/>
                <a:gd name="connsiteX4" fmla="*/ 2279663 w 3668424"/>
                <a:gd name="connsiteY4" fmla="*/ 0 h 3644252"/>
                <a:gd name="connsiteX5" fmla="*/ 2767040 w 3668424"/>
                <a:gd name="connsiteY5" fmla="*/ 0 h 3644252"/>
                <a:gd name="connsiteX6" fmla="*/ 3668424 w 3668424"/>
                <a:gd name="connsiteY6" fmla="*/ 0 h 3644252"/>
                <a:gd name="connsiteX7" fmla="*/ 3668424 w 3668424"/>
                <a:gd name="connsiteY7" fmla="*/ 593492 h 3644252"/>
                <a:gd name="connsiteX8" fmla="*/ 3668424 w 3668424"/>
                <a:gd name="connsiteY8" fmla="*/ 1041215 h 3644252"/>
                <a:gd name="connsiteX9" fmla="*/ 3668424 w 3668424"/>
                <a:gd name="connsiteY9" fmla="*/ 1452495 h 3644252"/>
                <a:gd name="connsiteX10" fmla="*/ 3668424 w 3668424"/>
                <a:gd name="connsiteY10" fmla="*/ 1900217 h 3644252"/>
                <a:gd name="connsiteX11" fmla="*/ 3668424 w 3668424"/>
                <a:gd name="connsiteY11" fmla="*/ 2384382 h 3644252"/>
                <a:gd name="connsiteX12" fmla="*/ 3668424 w 3668424"/>
                <a:gd name="connsiteY12" fmla="*/ 2904989 h 3644252"/>
                <a:gd name="connsiteX13" fmla="*/ 3668424 w 3668424"/>
                <a:gd name="connsiteY13" fmla="*/ 3644252 h 3644252"/>
                <a:gd name="connsiteX14" fmla="*/ 3070995 w 3668424"/>
                <a:gd name="connsiteY14" fmla="*/ 3644252 h 3644252"/>
                <a:gd name="connsiteX15" fmla="*/ 2546934 w 3668424"/>
                <a:gd name="connsiteY15" fmla="*/ 3644252 h 3644252"/>
                <a:gd name="connsiteX16" fmla="*/ 2022874 w 3668424"/>
                <a:gd name="connsiteY16" fmla="*/ 3644252 h 3644252"/>
                <a:gd name="connsiteX17" fmla="*/ 1498813 w 3668424"/>
                <a:gd name="connsiteY17" fmla="*/ 3644252 h 3644252"/>
                <a:gd name="connsiteX18" fmla="*/ 974753 w 3668424"/>
                <a:gd name="connsiteY18" fmla="*/ 3644252 h 3644252"/>
                <a:gd name="connsiteX19" fmla="*/ 487376 w 3668424"/>
                <a:gd name="connsiteY19" fmla="*/ 3644252 h 3644252"/>
                <a:gd name="connsiteX20" fmla="*/ 0 w 3668424"/>
                <a:gd name="connsiteY20" fmla="*/ 3644252 h 3644252"/>
                <a:gd name="connsiteX21" fmla="*/ 0 w 3668424"/>
                <a:gd name="connsiteY21" fmla="*/ 3123645 h 3644252"/>
                <a:gd name="connsiteX22" fmla="*/ 0 w 3668424"/>
                <a:gd name="connsiteY22" fmla="*/ 2566595 h 3644252"/>
                <a:gd name="connsiteX23" fmla="*/ 0 w 3668424"/>
                <a:gd name="connsiteY23" fmla="*/ 2009545 h 3644252"/>
                <a:gd name="connsiteX24" fmla="*/ 0 w 3668424"/>
                <a:gd name="connsiteY24" fmla="*/ 1416052 h 3644252"/>
                <a:gd name="connsiteX25" fmla="*/ 0 w 3668424"/>
                <a:gd name="connsiteY25" fmla="*/ 895445 h 3644252"/>
                <a:gd name="connsiteX26" fmla="*/ 0 w 3668424"/>
                <a:gd name="connsiteY26" fmla="*/ 0 h 364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68424" h="3644252" fill="none" extrusionOk="0">
                  <a:moveTo>
                    <a:pt x="0" y="0"/>
                  </a:moveTo>
                  <a:cubicBezTo>
                    <a:pt x="174317" y="-52678"/>
                    <a:pt x="330097" y="6976"/>
                    <a:pt x="597429" y="0"/>
                  </a:cubicBezTo>
                  <a:cubicBezTo>
                    <a:pt x="864761" y="-6976"/>
                    <a:pt x="927061" y="64320"/>
                    <a:pt x="1194858" y="0"/>
                  </a:cubicBezTo>
                  <a:cubicBezTo>
                    <a:pt x="1462655" y="-64320"/>
                    <a:pt x="1492709" y="49359"/>
                    <a:pt x="1718919" y="0"/>
                  </a:cubicBezTo>
                  <a:cubicBezTo>
                    <a:pt x="1945129" y="-49359"/>
                    <a:pt x="2014821" y="52898"/>
                    <a:pt x="2279663" y="0"/>
                  </a:cubicBezTo>
                  <a:cubicBezTo>
                    <a:pt x="2544505" y="-52898"/>
                    <a:pt x="2656979" y="57135"/>
                    <a:pt x="2767040" y="0"/>
                  </a:cubicBezTo>
                  <a:cubicBezTo>
                    <a:pt x="2877101" y="-57135"/>
                    <a:pt x="3473994" y="54295"/>
                    <a:pt x="3668424" y="0"/>
                  </a:cubicBezTo>
                  <a:cubicBezTo>
                    <a:pt x="3725835" y="243016"/>
                    <a:pt x="3623204" y="323917"/>
                    <a:pt x="3668424" y="593492"/>
                  </a:cubicBezTo>
                  <a:cubicBezTo>
                    <a:pt x="3713644" y="863067"/>
                    <a:pt x="3636612" y="863619"/>
                    <a:pt x="3668424" y="1041215"/>
                  </a:cubicBezTo>
                  <a:cubicBezTo>
                    <a:pt x="3700236" y="1218811"/>
                    <a:pt x="3652499" y="1266262"/>
                    <a:pt x="3668424" y="1452495"/>
                  </a:cubicBezTo>
                  <a:cubicBezTo>
                    <a:pt x="3684349" y="1638728"/>
                    <a:pt x="3647887" y="1684511"/>
                    <a:pt x="3668424" y="1900217"/>
                  </a:cubicBezTo>
                  <a:cubicBezTo>
                    <a:pt x="3688961" y="2115923"/>
                    <a:pt x="3621864" y="2176980"/>
                    <a:pt x="3668424" y="2384382"/>
                  </a:cubicBezTo>
                  <a:cubicBezTo>
                    <a:pt x="3714984" y="2591785"/>
                    <a:pt x="3632895" y="2790862"/>
                    <a:pt x="3668424" y="2904989"/>
                  </a:cubicBezTo>
                  <a:cubicBezTo>
                    <a:pt x="3703953" y="3019116"/>
                    <a:pt x="3663991" y="3488822"/>
                    <a:pt x="3668424" y="3644252"/>
                  </a:cubicBezTo>
                  <a:cubicBezTo>
                    <a:pt x="3451109" y="3652197"/>
                    <a:pt x="3299712" y="3608043"/>
                    <a:pt x="3070995" y="3644252"/>
                  </a:cubicBezTo>
                  <a:cubicBezTo>
                    <a:pt x="2842278" y="3680461"/>
                    <a:pt x="2678209" y="3586448"/>
                    <a:pt x="2546934" y="3644252"/>
                  </a:cubicBezTo>
                  <a:cubicBezTo>
                    <a:pt x="2415659" y="3702056"/>
                    <a:pt x="2232730" y="3643746"/>
                    <a:pt x="2022874" y="3644252"/>
                  </a:cubicBezTo>
                  <a:cubicBezTo>
                    <a:pt x="1813018" y="3644758"/>
                    <a:pt x="1664934" y="3611699"/>
                    <a:pt x="1498813" y="3644252"/>
                  </a:cubicBezTo>
                  <a:cubicBezTo>
                    <a:pt x="1332692" y="3676805"/>
                    <a:pt x="1216975" y="3594541"/>
                    <a:pt x="974753" y="3644252"/>
                  </a:cubicBezTo>
                  <a:cubicBezTo>
                    <a:pt x="732531" y="3693963"/>
                    <a:pt x="719875" y="3632528"/>
                    <a:pt x="487376" y="3644252"/>
                  </a:cubicBezTo>
                  <a:cubicBezTo>
                    <a:pt x="254877" y="3655976"/>
                    <a:pt x="134481" y="3600568"/>
                    <a:pt x="0" y="3644252"/>
                  </a:cubicBezTo>
                  <a:cubicBezTo>
                    <a:pt x="-12826" y="3508994"/>
                    <a:pt x="58717" y="3359844"/>
                    <a:pt x="0" y="3123645"/>
                  </a:cubicBezTo>
                  <a:cubicBezTo>
                    <a:pt x="-58717" y="2887446"/>
                    <a:pt x="56595" y="2690385"/>
                    <a:pt x="0" y="2566595"/>
                  </a:cubicBezTo>
                  <a:cubicBezTo>
                    <a:pt x="-56595" y="2442805"/>
                    <a:pt x="20975" y="2186780"/>
                    <a:pt x="0" y="2009545"/>
                  </a:cubicBezTo>
                  <a:cubicBezTo>
                    <a:pt x="-20975" y="1832310"/>
                    <a:pt x="39784" y="1671934"/>
                    <a:pt x="0" y="1416052"/>
                  </a:cubicBezTo>
                  <a:cubicBezTo>
                    <a:pt x="-39784" y="1160170"/>
                    <a:pt x="9220" y="1105948"/>
                    <a:pt x="0" y="895445"/>
                  </a:cubicBezTo>
                  <a:cubicBezTo>
                    <a:pt x="-9220" y="684942"/>
                    <a:pt x="15130" y="213834"/>
                    <a:pt x="0" y="0"/>
                  </a:cubicBezTo>
                  <a:close/>
                </a:path>
                <a:path w="3668424" h="3644252" stroke="0" extrusionOk="0">
                  <a:moveTo>
                    <a:pt x="0" y="0"/>
                  </a:moveTo>
                  <a:cubicBezTo>
                    <a:pt x="203765" y="-44042"/>
                    <a:pt x="295362" y="10520"/>
                    <a:pt x="487376" y="0"/>
                  </a:cubicBezTo>
                  <a:cubicBezTo>
                    <a:pt x="679390" y="-10520"/>
                    <a:pt x="712102" y="26975"/>
                    <a:pt x="901384" y="0"/>
                  </a:cubicBezTo>
                  <a:cubicBezTo>
                    <a:pt x="1090666" y="-26975"/>
                    <a:pt x="1293860" y="10386"/>
                    <a:pt x="1498813" y="0"/>
                  </a:cubicBezTo>
                  <a:cubicBezTo>
                    <a:pt x="1703766" y="-10386"/>
                    <a:pt x="1749255" y="45499"/>
                    <a:pt x="1986190" y="0"/>
                  </a:cubicBezTo>
                  <a:cubicBezTo>
                    <a:pt x="2223125" y="-45499"/>
                    <a:pt x="2304005" y="22265"/>
                    <a:pt x="2473566" y="0"/>
                  </a:cubicBezTo>
                  <a:cubicBezTo>
                    <a:pt x="2643127" y="-22265"/>
                    <a:pt x="2881350" y="33605"/>
                    <a:pt x="3070995" y="0"/>
                  </a:cubicBezTo>
                  <a:cubicBezTo>
                    <a:pt x="3260640" y="-33605"/>
                    <a:pt x="3382321" y="17791"/>
                    <a:pt x="3668424" y="0"/>
                  </a:cubicBezTo>
                  <a:cubicBezTo>
                    <a:pt x="3708970" y="138604"/>
                    <a:pt x="3609767" y="412193"/>
                    <a:pt x="3668424" y="593492"/>
                  </a:cubicBezTo>
                  <a:cubicBezTo>
                    <a:pt x="3727081" y="774791"/>
                    <a:pt x="3622112" y="907749"/>
                    <a:pt x="3668424" y="1041215"/>
                  </a:cubicBezTo>
                  <a:cubicBezTo>
                    <a:pt x="3714736" y="1174681"/>
                    <a:pt x="3648920" y="1303445"/>
                    <a:pt x="3668424" y="1488937"/>
                  </a:cubicBezTo>
                  <a:cubicBezTo>
                    <a:pt x="3687928" y="1674429"/>
                    <a:pt x="3646542" y="1816383"/>
                    <a:pt x="3668424" y="2009545"/>
                  </a:cubicBezTo>
                  <a:cubicBezTo>
                    <a:pt x="3690306" y="2202707"/>
                    <a:pt x="3652144" y="2439056"/>
                    <a:pt x="3668424" y="2566595"/>
                  </a:cubicBezTo>
                  <a:cubicBezTo>
                    <a:pt x="3684704" y="2694134"/>
                    <a:pt x="3665005" y="2829228"/>
                    <a:pt x="3668424" y="2977874"/>
                  </a:cubicBezTo>
                  <a:cubicBezTo>
                    <a:pt x="3671843" y="3126520"/>
                    <a:pt x="3612552" y="3480473"/>
                    <a:pt x="3668424" y="3644252"/>
                  </a:cubicBezTo>
                  <a:cubicBezTo>
                    <a:pt x="3447050" y="3655315"/>
                    <a:pt x="3305476" y="3595374"/>
                    <a:pt x="3144363" y="3644252"/>
                  </a:cubicBezTo>
                  <a:cubicBezTo>
                    <a:pt x="2983250" y="3693130"/>
                    <a:pt x="2747908" y="3633955"/>
                    <a:pt x="2620303" y="3644252"/>
                  </a:cubicBezTo>
                  <a:cubicBezTo>
                    <a:pt x="2492698" y="3654549"/>
                    <a:pt x="2272967" y="3615048"/>
                    <a:pt x="2022874" y="3644252"/>
                  </a:cubicBezTo>
                  <a:cubicBezTo>
                    <a:pt x="1772781" y="3673456"/>
                    <a:pt x="1662571" y="3589670"/>
                    <a:pt x="1498813" y="3644252"/>
                  </a:cubicBezTo>
                  <a:cubicBezTo>
                    <a:pt x="1335055" y="3698834"/>
                    <a:pt x="1236840" y="3619221"/>
                    <a:pt x="1084805" y="3644252"/>
                  </a:cubicBezTo>
                  <a:cubicBezTo>
                    <a:pt x="932770" y="3669283"/>
                    <a:pt x="765410" y="3595059"/>
                    <a:pt x="634113" y="3644252"/>
                  </a:cubicBezTo>
                  <a:cubicBezTo>
                    <a:pt x="502816" y="3693445"/>
                    <a:pt x="309021" y="3571913"/>
                    <a:pt x="0" y="3644252"/>
                  </a:cubicBezTo>
                  <a:cubicBezTo>
                    <a:pt x="-53972" y="3485373"/>
                    <a:pt x="19869" y="3239824"/>
                    <a:pt x="0" y="3123645"/>
                  </a:cubicBezTo>
                  <a:cubicBezTo>
                    <a:pt x="-19869" y="3007466"/>
                    <a:pt x="8479" y="2761092"/>
                    <a:pt x="0" y="2603037"/>
                  </a:cubicBezTo>
                  <a:cubicBezTo>
                    <a:pt x="-8479" y="2444982"/>
                    <a:pt x="1384" y="2336963"/>
                    <a:pt x="0" y="2118872"/>
                  </a:cubicBezTo>
                  <a:cubicBezTo>
                    <a:pt x="-1384" y="1900781"/>
                    <a:pt x="23049" y="1803168"/>
                    <a:pt x="0" y="1707592"/>
                  </a:cubicBezTo>
                  <a:cubicBezTo>
                    <a:pt x="-23049" y="1612016"/>
                    <a:pt x="32423" y="1459378"/>
                    <a:pt x="0" y="1296312"/>
                  </a:cubicBezTo>
                  <a:cubicBezTo>
                    <a:pt x="-32423" y="1133246"/>
                    <a:pt x="1995" y="965790"/>
                    <a:pt x="0" y="739263"/>
                  </a:cubicBezTo>
                  <a:cubicBezTo>
                    <a:pt x="-1995" y="512736"/>
                    <a:pt x="88326" y="303345"/>
                    <a:pt x="0" y="0"/>
                  </a:cubicBezTo>
                  <a:close/>
                </a:path>
              </a:pathLst>
            </a:custGeom>
            <a:solidFill>
              <a:srgbClr val="F9C31A">
                <a:alpha val="75000"/>
              </a:srgbClr>
            </a:solidFill>
            <a:ln w="76200" cap="flat">
              <a:solidFill>
                <a:schemeClr val="tx1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63500">
                <a:srgbClr val="181818">
                  <a:alpha val="39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>
                <a:solidFill>
                  <a:srgbClr val="F9C31A"/>
                </a:solidFill>
              </a:endParaRPr>
            </a:p>
          </p:txBody>
        </p:sp>
        <p:pic>
          <p:nvPicPr>
            <p:cNvPr id="1026" name="Picture 2" descr="PSF Trademark Frequently Asked Questions (FAQ) | Python Software Foundation">
              <a:extLst>
                <a:ext uri="{FF2B5EF4-FFF2-40B4-BE49-F238E27FC236}">
                  <a16:creationId xmlns:a16="http://schemas.microsoft.com/office/drawing/2014/main" id="{F9898F6E-64D9-2541-8D08-CD98DD6E28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439" y="1523494"/>
              <a:ext cx="3435122" cy="34747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642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01842-41C5-516D-D342-7019D193A55E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65A7-835B-7810-0DF8-793F6102A41F}"/>
              </a:ext>
            </a:extLst>
          </p:cNvPr>
          <p:cNvSpPr txBox="1">
            <a:spLocks/>
          </p:cNvSpPr>
          <p:nvPr/>
        </p:nvSpPr>
        <p:spPr>
          <a:xfrm>
            <a:off x="815479" y="0"/>
            <a:ext cx="11190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Top 3 Animated Film Directors Based on Average Profit 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5387B1EF-2B2D-C18B-ADCC-64063AFB3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584775"/>
            <a:ext cx="81629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97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C7F16F-69A6-F23D-883E-CA7B62873336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3CC0A56-7B82-1160-8BF2-A0385821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6" y="561975"/>
            <a:ext cx="81629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066315-AD06-D7FA-D1D1-A2BFF299888B}"/>
              </a:ext>
            </a:extLst>
          </p:cNvPr>
          <p:cNvSpPr txBox="1">
            <a:spLocks/>
          </p:cNvSpPr>
          <p:nvPr/>
        </p:nvSpPr>
        <p:spPr>
          <a:xfrm>
            <a:off x="1636541" y="-30451"/>
            <a:ext cx="8918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Average Budget for Selected Movie Directors</a:t>
            </a:r>
          </a:p>
        </p:txBody>
      </p:sp>
    </p:spTree>
    <p:extLst>
      <p:ext uri="{BB962C8B-B14F-4D97-AF65-F5344CB8AC3E}">
        <p14:creationId xmlns:p14="http://schemas.microsoft.com/office/powerpoint/2010/main" val="365617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4E87A2-F6F8-D769-5274-891BC4F62717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8196" name="Picture 4" descr="Stephen J. Anderson | Disney Wiki | Fandom">
            <a:extLst>
              <a:ext uri="{FF2B5EF4-FFF2-40B4-BE49-F238E27FC236}">
                <a16:creationId xmlns:a16="http://schemas.microsoft.com/office/drawing/2014/main" id="{B1F33424-6B32-2DA4-6F06-3DDE2502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0" y="610922"/>
            <a:ext cx="2083633" cy="208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F720C-4C2B-D49E-C9FF-4674B72DD752}"/>
              </a:ext>
            </a:extLst>
          </p:cNvPr>
          <p:cNvSpPr txBox="1">
            <a:spLocks/>
          </p:cNvSpPr>
          <p:nvPr/>
        </p:nvSpPr>
        <p:spPr>
          <a:xfrm>
            <a:off x="294980" y="85458"/>
            <a:ext cx="7478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Stephen J. Anderson  Ratio 6.2:1</a:t>
            </a:r>
          </a:p>
        </p:txBody>
      </p:sp>
      <p:pic>
        <p:nvPicPr>
          <p:cNvPr id="8198" name="Picture 6" descr="Meet the Robinsons | Disney Movies">
            <a:extLst>
              <a:ext uri="{FF2B5EF4-FFF2-40B4-BE49-F238E27FC236}">
                <a16:creationId xmlns:a16="http://schemas.microsoft.com/office/drawing/2014/main" id="{ABA8AB3D-43EB-330C-BE89-E82E9250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23" y="610921"/>
            <a:ext cx="1389089" cy="20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innie the Pooh (2011) - IMDb">
            <a:extLst>
              <a:ext uri="{FF2B5EF4-FFF2-40B4-BE49-F238E27FC236}">
                <a16:creationId xmlns:a16="http://schemas.microsoft.com/office/drawing/2014/main" id="{59C82F0A-AF14-7AAC-A252-3BBB1E58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47" y="610920"/>
            <a:ext cx="1405331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Brad Bird - Rotten Tomatoes">
            <a:extLst>
              <a:ext uri="{FF2B5EF4-FFF2-40B4-BE49-F238E27FC236}">
                <a16:creationId xmlns:a16="http://schemas.microsoft.com/office/drawing/2014/main" id="{5C5F8C46-319B-BE93-3319-0CDAC6E1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0" y="3429000"/>
            <a:ext cx="1563624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56CB6-F971-866F-AB46-6C72B9ECE6C5}"/>
              </a:ext>
            </a:extLst>
          </p:cNvPr>
          <p:cNvSpPr txBox="1">
            <a:spLocks/>
          </p:cNvSpPr>
          <p:nvPr/>
        </p:nvSpPr>
        <p:spPr>
          <a:xfrm>
            <a:off x="298792" y="2882697"/>
            <a:ext cx="418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Brad Bird  Ratio 4.7:1</a:t>
            </a:r>
          </a:p>
        </p:txBody>
      </p:sp>
      <p:pic>
        <p:nvPicPr>
          <p:cNvPr id="8204" name="Picture 12" descr="The Iron Giant (1999) - IMDb">
            <a:extLst>
              <a:ext uri="{FF2B5EF4-FFF2-40B4-BE49-F238E27FC236}">
                <a16:creationId xmlns:a16="http://schemas.microsoft.com/office/drawing/2014/main" id="{15B9E48F-E59C-37E0-3589-F481DCD19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4" y="3429000"/>
            <a:ext cx="1405814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The Incredibles - Rotten Tomatoes">
            <a:extLst>
              <a:ext uri="{FF2B5EF4-FFF2-40B4-BE49-F238E27FC236}">
                <a16:creationId xmlns:a16="http://schemas.microsoft.com/office/drawing/2014/main" id="{72F33705-07EF-E104-A7C4-92527A5E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37" y="3429000"/>
            <a:ext cx="1389888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ncredibles 2 (2018) - IMDb">
            <a:extLst>
              <a:ext uri="{FF2B5EF4-FFF2-40B4-BE49-F238E27FC236}">
                <a16:creationId xmlns:a16="http://schemas.microsoft.com/office/drawing/2014/main" id="{D7413F01-7241-3578-B611-520318CE5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79" y="3429000"/>
            <a:ext cx="1406779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Ratatouille | Disney Movies">
            <a:extLst>
              <a:ext uri="{FF2B5EF4-FFF2-40B4-BE49-F238E27FC236}">
                <a16:creationId xmlns:a16="http://schemas.microsoft.com/office/drawing/2014/main" id="{081339CF-1D07-20A3-240D-36593288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86" y="3429000"/>
            <a:ext cx="1389888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Lee Unkrich - IMDb">
            <a:extLst>
              <a:ext uri="{FF2B5EF4-FFF2-40B4-BE49-F238E27FC236}">
                <a16:creationId xmlns:a16="http://schemas.microsoft.com/office/drawing/2014/main" id="{AA3DF7E3-7354-1982-064A-23D8A31B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37" y="608678"/>
            <a:ext cx="1471825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Toy Story 3 (2010) - IMDb">
            <a:extLst>
              <a:ext uri="{FF2B5EF4-FFF2-40B4-BE49-F238E27FC236}">
                <a16:creationId xmlns:a16="http://schemas.microsoft.com/office/drawing/2014/main" id="{AC1DF309-789D-CFA1-60F7-CFB9D5F8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762" y="608678"/>
            <a:ext cx="1475780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oco (2017) - IMDb">
            <a:extLst>
              <a:ext uri="{FF2B5EF4-FFF2-40B4-BE49-F238E27FC236}">
                <a16:creationId xmlns:a16="http://schemas.microsoft.com/office/drawing/2014/main" id="{8A8D3240-F1A0-C3D4-5651-E20C10B0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575" y="608678"/>
            <a:ext cx="1458900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8FED5-5617-84F5-44D3-BE619B0E2299}"/>
              </a:ext>
            </a:extLst>
          </p:cNvPr>
          <p:cNvSpPr txBox="1">
            <a:spLocks/>
          </p:cNvSpPr>
          <p:nvPr/>
        </p:nvSpPr>
        <p:spPr>
          <a:xfrm>
            <a:off x="7773575" y="85458"/>
            <a:ext cx="4412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Lee Unkrich  Ratio 4.4:1</a:t>
            </a:r>
          </a:p>
        </p:txBody>
      </p:sp>
      <p:pic>
        <p:nvPicPr>
          <p:cNvPr id="8218" name="Picture 26" descr="Toy Story 2 (1999) - IMDb">
            <a:extLst>
              <a:ext uri="{FF2B5EF4-FFF2-40B4-BE49-F238E27FC236}">
                <a16:creationId xmlns:a16="http://schemas.microsoft.com/office/drawing/2014/main" id="{D534554D-2A3A-C207-DA57-1C931844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88" y="3167390"/>
            <a:ext cx="123867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C2385-E538-6A8E-261F-D934522BBCD9}"/>
              </a:ext>
            </a:extLst>
          </p:cNvPr>
          <p:cNvSpPr txBox="1">
            <a:spLocks/>
          </p:cNvSpPr>
          <p:nvPr/>
        </p:nvSpPr>
        <p:spPr>
          <a:xfrm>
            <a:off x="8933033" y="2667253"/>
            <a:ext cx="2083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Co-Directed</a:t>
            </a:r>
          </a:p>
        </p:txBody>
      </p:sp>
      <p:pic>
        <p:nvPicPr>
          <p:cNvPr id="8220" name="Picture 28" descr="Finding Nemo | Disney Movies">
            <a:extLst>
              <a:ext uri="{FF2B5EF4-FFF2-40B4-BE49-F238E27FC236}">
                <a16:creationId xmlns:a16="http://schemas.microsoft.com/office/drawing/2014/main" id="{D7B03C56-20A2-043D-9905-CE107C1ED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762" y="316739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Monsters, Inc. (2001) - IMDb">
            <a:extLst>
              <a:ext uri="{FF2B5EF4-FFF2-40B4-BE49-F238E27FC236}">
                <a16:creationId xmlns:a16="http://schemas.microsoft.com/office/drawing/2014/main" id="{90E74D3B-D751-1020-4E22-E63EC23C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320" y="3176225"/>
            <a:ext cx="123486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142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F84D5C-F44F-70E4-CFDA-FCA8D6150C42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730259F-4B06-FC77-9E0E-72805D63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1434322"/>
            <a:ext cx="12070080" cy="54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B8CD5-9DF1-7814-AD23-A59258C1707F}"/>
              </a:ext>
            </a:extLst>
          </p:cNvPr>
          <p:cNvSpPr txBox="1">
            <a:spLocks/>
          </p:cNvSpPr>
          <p:nvPr/>
        </p:nvSpPr>
        <p:spPr>
          <a:xfrm>
            <a:off x="2212404" y="849547"/>
            <a:ext cx="7767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Top 10 Actors Based on Average Profit</a:t>
            </a:r>
          </a:p>
        </p:txBody>
      </p:sp>
    </p:spTree>
    <p:extLst>
      <p:ext uri="{BB962C8B-B14F-4D97-AF65-F5344CB8AC3E}">
        <p14:creationId xmlns:p14="http://schemas.microsoft.com/office/powerpoint/2010/main" val="54407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2660A-F07A-8B74-9D19-A90110654226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4368EE-B6C8-909C-422F-83563EEA1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1448467"/>
            <a:ext cx="12070080" cy="54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C94E8-CD6B-6764-FCAD-E9DDB069F631}"/>
              </a:ext>
            </a:extLst>
          </p:cNvPr>
          <p:cNvSpPr txBox="1">
            <a:spLocks/>
          </p:cNvSpPr>
          <p:nvPr/>
        </p:nvSpPr>
        <p:spPr>
          <a:xfrm>
            <a:off x="149147" y="684656"/>
            <a:ext cx="1189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Number of Animated Films Selected Actors Have Starred In</a:t>
            </a:r>
          </a:p>
        </p:txBody>
      </p:sp>
    </p:spTree>
    <p:extLst>
      <p:ext uri="{BB962C8B-B14F-4D97-AF65-F5344CB8AC3E}">
        <p14:creationId xmlns:p14="http://schemas.microsoft.com/office/powerpoint/2010/main" val="381612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5FC89-9F35-36C3-35C6-F158B96BB8B7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615F7-A48D-B53A-775A-41FDD35FAA51}"/>
              </a:ext>
            </a:extLst>
          </p:cNvPr>
          <p:cNvSpPr txBox="1">
            <a:spLocks/>
          </p:cNvSpPr>
          <p:nvPr/>
        </p:nvSpPr>
        <p:spPr>
          <a:xfrm>
            <a:off x="4477063" y="0"/>
            <a:ext cx="3237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Potential Leads</a:t>
            </a:r>
          </a:p>
        </p:txBody>
      </p:sp>
      <p:pic>
        <p:nvPicPr>
          <p:cNvPr id="15362" name="Picture 2" descr="Bob Peterson | Disney Wiki | Fandom">
            <a:extLst>
              <a:ext uri="{FF2B5EF4-FFF2-40B4-BE49-F238E27FC236}">
                <a16:creationId xmlns:a16="http://schemas.microsoft.com/office/drawing/2014/main" id="{05653172-2DFD-0442-3AA6-6D686AE6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52" y="3887359"/>
            <a:ext cx="1717574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Bonnie Hunt - Emmy Awards, Nominations and Wins | Television Academy">
            <a:extLst>
              <a:ext uri="{FF2B5EF4-FFF2-40B4-BE49-F238E27FC236}">
                <a16:creationId xmlns:a16="http://schemas.microsoft.com/office/drawing/2014/main" id="{924ACF30-EC7F-EAC7-3710-6BF8567F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13" y="573696"/>
            <a:ext cx="1563624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FF856-3792-7397-6528-47E75C5E3142}"/>
              </a:ext>
            </a:extLst>
          </p:cNvPr>
          <p:cNvSpPr txBox="1">
            <a:spLocks/>
          </p:cNvSpPr>
          <p:nvPr/>
        </p:nvSpPr>
        <p:spPr>
          <a:xfrm>
            <a:off x="2404595" y="5972191"/>
            <a:ext cx="192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Bob Peterson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E9C21-E5DF-2188-76E6-22435AA61402}"/>
              </a:ext>
            </a:extLst>
          </p:cNvPr>
          <p:cNvSpPr txBox="1">
            <a:spLocks/>
          </p:cNvSpPr>
          <p:nvPr/>
        </p:nvSpPr>
        <p:spPr>
          <a:xfrm>
            <a:off x="6096000" y="2684996"/>
            <a:ext cx="192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Bonnie Hunt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9F663-F3DF-F17E-31AB-596F69CA88B6}"/>
              </a:ext>
            </a:extLst>
          </p:cNvPr>
          <p:cNvSpPr txBox="1">
            <a:spLocks/>
          </p:cNvSpPr>
          <p:nvPr/>
        </p:nvSpPr>
        <p:spPr>
          <a:xfrm>
            <a:off x="4653922" y="3285160"/>
            <a:ext cx="2773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Also Starring</a:t>
            </a:r>
          </a:p>
        </p:txBody>
      </p:sp>
      <p:pic>
        <p:nvPicPr>
          <p:cNvPr id="15366" name="Picture 6" descr="Tom Hanks - IMDb">
            <a:extLst>
              <a:ext uri="{FF2B5EF4-FFF2-40B4-BE49-F238E27FC236}">
                <a16:creationId xmlns:a16="http://schemas.microsoft.com/office/drawing/2014/main" id="{5B690AE3-539B-A24C-4E44-01ACD1E0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95" y="573696"/>
            <a:ext cx="1442491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D66E3-CEFD-23EE-E10A-6578FC4B0938}"/>
              </a:ext>
            </a:extLst>
          </p:cNvPr>
          <p:cNvSpPr txBox="1">
            <a:spLocks/>
          </p:cNvSpPr>
          <p:nvPr/>
        </p:nvSpPr>
        <p:spPr>
          <a:xfrm>
            <a:off x="4555985" y="2684996"/>
            <a:ext cx="159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Tom Hanks</a:t>
            </a:r>
          </a:p>
        </p:txBody>
      </p:sp>
      <p:pic>
        <p:nvPicPr>
          <p:cNvPr id="15368" name="Picture 8" descr="Jackie Gonneau on myCast - Fan Casting Your Favorite Stories">
            <a:extLst>
              <a:ext uri="{FF2B5EF4-FFF2-40B4-BE49-F238E27FC236}">
                <a16:creationId xmlns:a16="http://schemas.microsoft.com/office/drawing/2014/main" id="{4B1FB26F-9CDD-B135-1ABD-8CBA1AD6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94" y="3885324"/>
            <a:ext cx="1480231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57115-C6E4-07C9-8EF5-31D11F873B39}"/>
              </a:ext>
            </a:extLst>
          </p:cNvPr>
          <p:cNvSpPr txBox="1">
            <a:spLocks/>
          </p:cNvSpPr>
          <p:nvPr/>
        </p:nvSpPr>
        <p:spPr>
          <a:xfrm>
            <a:off x="4889514" y="5972191"/>
            <a:ext cx="226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Jackie </a:t>
            </a:r>
            <a:r>
              <a:rPr lang="en-US" sz="2000" dirty="0" err="1">
                <a:solidFill>
                  <a:srgbClr val="D8D8D8"/>
                </a:solidFill>
                <a:latin typeface="ITC Benguiat Std Book" panose="02030603050306020704" pitchFamily="18" charset="0"/>
              </a:rPr>
              <a:t>Gonneau</a:t>
            </a:r>
            <a:endParaRPr lang="en-US" sz="2000" dirty="0">
              <a:solidFill>
                <a:srgbClr val="D8D8D8"/>
              </a:solidFill>
              <a:latin typeface="ITC Benguiat Std Book" panose="02030603050306020704" pitchFamily="18" charset="0"/>
            </a:endParaRPr>
          </a:p>
        </p:txBody>
      </p:sp>
      <p:pic>
        <p:nvPicPr>
          <p:cNvPr id="15370" name="Picture 10" descr="You Really Are More Powerful Than You Think | Colette Whitaker, M.A., LMFT  – The South Pasadenan | South Pasadena News">
            <a:extLst>
              <a:ext uri="{FF2B5EF4-FFF2-40B4-BE49-F238E27FC236}">
                <a16:creationId xmlns:a16="http://schemas.microsoft.com/office/drawing/2014/main" id="{73B1F7D6-0CC7-5893-83B1-4F7BC388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37" y="3887359"/>
            <a:ext cx="1524856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A6C2A-A50E-3A57-172E-C0EEBFE72440}"/>
              </a:ext>
            </a:extLst>
          </p:cNvPr>
          <p:cNvSpPr txBox="1">
            <a:spLocks/>
          </p:cNvSpPr>
          <p:nvPr/>
        </p:nvSpPr>
        <p:spPr>
          <a:xfrm>
            <a:off x="7344470" y="5972191"/>
            <a:ext cx="226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Colette Whitaker</a:t>
            </a:r>
          </a:p>
        </p:txBody>
      </p:sp>
    </p:spTree>
    <p:extLst>
      <p:ext uri="{BB962C8B-B14F-4D97-AF65-F5344CB8AC3E}">
        <p14:creationId xmlns:p14="http://schemas.microsoft.com/office/powerpoint/2010/main" val="211216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32B174-5E83-3B84-148B-D9350410945F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26646-178D-73E3-A4B8-4FBA223AA02B}"/>
              </a:ext>
            </a:extLst>
          </p:cNvPr>
          <p:cNvSpPr txBox="1"/>
          <p:nvPr/>
        </p:nvSpPr>
        <p:spPr>
          <a:xfrm>
            <a:off x="517775" y="1843950"/>
            <a:ext cx="111564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With our potential cast and crew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identified, it’s time to pinpoint a release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window that can maximize our gains.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31FB6-0E34-01ED-C5B8-3D60513E0BB5}"/>
              </a:ext>
            </a:extLst>
          </p:cNvPr>
          <p:cNvSpPr txBox="1"/>
          <p:nvPr/>
        </p:nvSpPr>
        <p:spPr>
          <a:xfrm>
            <a:off x="134911" y="4664599"/>
            <a:ext cx="51160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Estimated Budget: 139.5 Million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47128-95B3-A08F-B579-0BC2A32A506A}"/>
              </a:ext>
            </a:extLst>
          </p:cNvPr>
          <p:cNvSpPr txBox="1"/>
          <p:nvPr/>
        </p:nvSpPr>
        <p:spPr>
          <a:xfrm>
            <a:off x="5715000" y="4664599"/>
            <a:ext cx="511602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Estimated Profit: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630 Million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5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36CFA-6107-5ECD-A9DC-0C5BF5453D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F6A61-AEE5-D6E5-134C-52CB5C05D030}"/>
              </a:ext>
            </a:extLst>
          </p:cNvPr>
          <p:cNvSpPr txBox="1"/>
          <p:nvPr/>
        </p:nvSpPr>
        <p:spPr>
          <a:xfrm>
            <a:off x="3256252" y="702371"/>
            <a:ext cx="56794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u="sng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Three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3B17-2507-5A60-C692-0CE783426102}"/>
              </a:ext>
            </a:extLst>
          </p:cNvPr>
          <p:cNvSpPr txBox="1"/>
          <p:nvPr/>
        </p:nvSpPr>
        <p:spPr>
          <a:xfrm>
            <a:off x="1902279" y="2114051"/>
            <a:ext cx="7976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ALL GO TO THE MOVIES</a:t>
            </a:r>
          </a:p>
        </p:txBody>
      </p:sp>
    </p:spTree>
    <p:extLst>
      <p:ext uri="{BB962C8B-B14F-4D97-AF65-F5344CB8AC3E}">
        <p14:creationId xmlns:p14="http://schemas.microsoft.com/office/powerpoint/2010/main" val="189307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655E3A-73E7-F349-CB9C-7CC7A83817C6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04CA308-8BDC-7768-48E2-6334C5DD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61975"/>
            <a:ext cx="1126807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7D436-0DCD-6743-007E-03275BD52BA1}"/>
              </a:ext>
            </a:extLst>
          </p:cNvPr>
          <p:cNvSpPr txBox="1">
            <a:spLocks/>
          </p:cNvSpPr>
          <p:nvPr/>
        </p:nvSpPr>
        <p:spPr>
          <a:xfrm>
            <a:off x="1063660" y="0"/>
            <a:ext cx="103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Sum of Revenue By Month Over a +100 Year Period</a:t>
            </a:r>
          </a:p>
        </p:txBody>
      </p:sp>
    </p:spTree>
    <p:extLst>
      <p:ext uri="{BB962C8B-B14F-4D97-AF65-F5344CB8AC3E}">
        <p14:creationId xmlns:p14="http://schemas.microsoft.com/office/powerpoint/2010/main" val="1545345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01FAC3-68AF-80A8-F438-58CE9930FAE8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4FA041-2ADE-C99F-5514-7BECCEB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61975"/>
            <a:ext cx="11391900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1938C-2757-9E67-35BA-5FF77919F1B5}"/>
              </a:ext>
            </a:extLst>
          </p:cNvPr>
          <p:cNvSpPr txBox="1">
            <a:spLocks/>
          </p:cNvSpPr>
          <p:nvPr/>
        </p:nvSpPr>
        <p:spPr>
          <a:xfrm>
            <a:off x="325995" y="44970"/>
            <a:ext cx="1186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Sum of Animated Films Revenue By Month Over a +100 Year Period</a:t>
            </a:r>
          </a:p>
        </p:txBody>
      </p:sp>
    </p:spTree>
    <p:extLst>
      <p:ext uri="{BB962C8B-B14F-4D97-AF65-F5344CB8AC3E}">
        <p14:creationId xmlns:p14="http://schemas.microsoft.com/office/powerpoint/2010/main" val="120880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C6AA7-1C0B-0022-84D9-1EF2F745C94F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15A47-1B0C-3944-F7DC-6386FD922B28}"/>
              </a:ext>
            </a:extLst>
          </p:cNvPr>
          <p:cNvSpPr txBox="1">
            <a:spLocks/>
          </p:cNvSpPr>
          <p:nvPr/>
        </p:nvSpPr>
        <p:spPr>
          <a:xfrm>
            <a:off x="3771730" y="1997839"/>
            <a:ext cx="4648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9C31A"/>
                </a:solidFill>
                <a:latin typeface="Busorama" panose="020B0500000000000000" pitchFamily="34" charset="0"/>
              </a:rPr>
              <a:t>and</a:t>
            </a:r>
          </a:p>
          <a:p>
            <a:pPr algn="ctr"/>
            <a:r>
              <a:rPr lang="en-US" sz="6000" dirty="0">
                <a:solidFill>
                  <a:srgbClr val="F9C31A"/>
                </a:solidFill>
                <a:latin typeface="Busorama" panose="020B0500000000000000" pitchFamily="34" charset="0"/>
              </a:rPr>
              <a:t>excel films</a:t>
            </a:r>
          </a:p>
          <a:p>
            <a:pPr algn="ctr"/>
            <a:r>
              <a:rPr lang="en-US" sz="6000" dirty="0">
                <a:solidFill>
                  <a:srgbClr val="F9C31A"/>
                </a:solidFill>
                <a:latin typeface="Busorama" panose="020B0500000000000000" pitchFamily="34" charset="0"/>
              </a:rPr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1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FBB61C-6578-12DA-5A8B-A4F761466766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399C0-6D56-4880-1962-2C3F69EF458D}"/>
              </a:ext>
            </a:extLst>
          </p:cNvPr>
          <p:cNvSpPr txBox="1"/>
          <p:nvPr/>
        </p:nvSpPr>
        <p:spPr>
          <a:xfrm>
            <a:off x="517775" y="284973"/>
            <a:ext cx="1150433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Movies over the past +100 years have done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extremely well when releasing in the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months of June and December, favoring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Late Autumn/Early Winer.</a:t>
            </a:r>
          </a:p>
          <a:p>
            <a:pPr algn="ctr"/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However, Animated films do the best in </a:t>
            </a:r>
          </a:p>
          <a:p>
            <a:pPr algn="ctr"/>
            <a:r>
              <a:rPr lang="en-US" sz="5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June, so that’s our ideal release window.</a:t>
            </a:r>
          </a:p>
          <a:p>
            <a:endParaRPr lang="en-US" sz="5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36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B6244D-7CA2-411E-A9C1-D426D96A9D44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26646-178D-73E3-A4B8-4FBA223AA02B}"/>
              </a:ext>
            </a:extLst>
          </p:cNvPr>
          <p:cNvSpPr txBox="1"/>
          <p:nvPr/>
        </p:nvSpPr>
        <p:spPr>
          <a:xfrm>
            <a:off x="4398671" y="2213283"/>
            <a:ext cx="339465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u="sng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EPILOGUE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F79BB-6EBB-9C21-81C2-9339BD1A1568}"/>
              </a:ext>
            </a:extLst>
          </p:cNvPr>
          <p:cNvSpPr txBox="1"/>
          <p:nvPr/>
        </p:nvSpPr>
        <p:spPr>
          <a:xfrm>
            <a:off x="3983165" y="3075057"/>
            <a:ext cx="4225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BLOCK BUSTED</a:t>
            </a:r>
          </a:p>
        </p:txBody>
      </p:sp>
    </p:spTree>
    <p:extLst>
      <p:ext uri="{BB962C8B-B14F-4D97-AF65-F5344CB8AC3E}">
        <p14:creationId xmlns:p14="http://schemas.microsoft.com/office/powerpoint/2010/main" val="185180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B6244D-7CA2-411E-A9C1-D426D96A9D44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F79BB-6EBB-9C21-81C2-9339BD1A1568}"/>
              </a:ext>
            </a:extLst>
          </p:cNvPr>
          <p:cNvSpPr txBox="1"/>
          <p:nvPr/>
        </p:nvSpPr>
        <p:spPr>
          <a:xfrm>
            <a:off x="2878500" y="496749"/>
            <a:ext cx="6434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Our Finalized Movie Formula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3F3353-952B-89AC-30B3-79472EFAA9D3}"/>
              </a:ext>
            </a:extLst>
          </p:cNvPr>
          <p:cNvSpPr txBox="1"/>
          <p:nvPr/>
        </p:nvSpPr>
        <p:spPr>
          <a:xfrm>
            <a:off x="4668380" y="1881493"/>
            <a:ext cx="2855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Blockbuster</a:t>
            </a:r>
          </a:p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0B1B3-A27A-4E7F-2386-867AB8C025E3}"/>
              </a:ext>
            </a:extLst>
          </p:cNvPr>
          <p:cNvSpPr txBox="1"/>
          <p:nvPr/>
        </p:nvSpPr>
        <p:spPr>
          <a:xfrm>
            <a:off x="-222164" y="3410262"/>
            <a:ext cx="28552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Genres:</a:t>
            </a:r>
          </a:p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Animation</a:t>
            </a:r>
          </a:p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Adventure</a:t>
            </a:r>
          </a:p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Family</a:t>
            </a:r>
          </a:p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Comedy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38D88-8A57-C96D-2E57-515F1BA97892}"/>
              </a:ext>
            </a:extLst>
          </p:cNvPr>
          <p:cNvSpPr txBox="1"/>
          <p:nvPr/>
        </p:nvSpPr>
        <p:spPr>
          <a:xfrm>
            <a:off x="2855235" y="3429000"/>
            <a:ext cx="3240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Crew: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E200C-5BCF-2DB9-512A-4E594EBB905E}"/>
              </a:ext>
            </a:extLst>
          </p:cNvPr>
          <p:cNvSpPr txBox="1"/>
          <p:nvPr/>
        </p:nvSpPr>
        <p:spPr>
          <a:xfrm>
            <a:off x="5903235" y="3429000"/>
            <a:ext cx="3240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Cast: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A9D1C-6015-0CF4-DC9C-896082808AC8}"/>
              </a:ext>
            </a:extLst>
          </p:cNvPr>
          <p:cNvSpPr txBox="1"/>
          <p:nvPr/>
        </p:nvSpPr>
        <p:spPr>
          <a:xfrm>
            <a:off x="9313499" y="3429000"/>
            <a:ext cx="3240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Details: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08CB4-6571-3B8C-A9B1-DE632040D069}"/>
              </a:ext>
            </a:extLst>
          </p:cNvPr>
          <p:cNvSpPr txBox="1"/>
          <p:nvPr/>
        </p:nvSpPr>
        <p:spPr>
          <a:xfrm>
            <a:off x="2410912" y="4136886"/>
            <a:ext cx="3685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Director – Brad Bird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94AD5-048A-3E64-51E0-AD82D2BA3B05}"/>
              </a:ext>
            </a:extLst>
          </p:cNvPr>
          <p:cNvSpPr txBox="1"/>
          <p:nvPr/>
        </p:nvSpPr>
        <p:spPr>
          <a:xfrm>
            <a:off x="2462228" y="4690485"/>
            <a:ext cx="44123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Co-Director – Lee Unkrich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9CE84-90B1-47E1-6383-480F6E5E9527}"/>
              </a:ext>
            </a:extLst>
          </p:cNvPr>
          <p:cNvSpPr txBox="1"/>
          <p:nvPr/>
        </p:nvSpPr>
        <p:spPr>
          <a:xfrm>
            <a:off x="5940602" y="4136487"/>
            <a:ext cx="3685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Lead – Tom Hanks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392A5-FF4C-33EF-138C-236493256362}"/>
              </a:ext>
            </a:extLst>
          </p:cNvPr>
          <p:cNvSpPr txBox="1"/>
          <p:nvPr/>
        </p:nvSpPr>
        <p:spPr>
          <a:xfrm>
            <a:off x="6096002" y="4659508"/>
            <a:ext cx="3685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Lead – Bonnie Hunt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F8EC1-F841-4D64-8627-A64B8A6BE2AC}"/>
              </a:ext>
            </a:extLst>
          </p:cNvPr>
          <p:cNvSpPr txBox="1"/>
          <p:nvPr/>
        </p:nvSpPr>
        <p:spPr>
          <a:xfrm>
            <a:off x="6095998" y="5152298"/>
            <a:ext cx="40269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Support – Bob Peterson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DB893-B43E-5DA6-D9BD-EE2C746E40F1}"/>
              </a:ext>
            </a:extLst>
          </p:cNvPr>
          <p:cNvSpPr txBox="1"/>
          <p:nvPr/>
        </p:nvSpPr>
        <p:spPr>
          <a:xfrm>
            <a:off x="6095998" y="5594814"/>
            <a:ext cx="4359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Support – Jackie </a:t>
            </a:r>
            <a:r>
              <a:rPr lang="en-US" sz="3000" b="1" dirty="0" err="1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Gonneau</a:t>
            </a:r>
            <a:endParaRPr lang="en-US" sz="3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C7DE9-AE94-121A-098D-42505A9C06DC}"/>
              </a:ext>
            </a:extLst>
          </p:cNvPr>
          <p:cNvSpPr txBox="1"/>
          <p:nvPr/>
        </p:nvSpPr>
        <p:spPr>
          <a:xfrm>
            <a:off x="6359583" y="2680947"/>
            <a:ext cx="684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D8D8D8"/>
              </a:solidFill>
              <a:latin typeface="ITC Benguiat Std Book" panose="020306030503060207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2AF25-0025-D43F-FEC5-76535004BBA1}"/>
              </a:ext>
            </a:extLst>
          </p:cNvPr>
          <p:cNvSpPr txBox="1"/>
          <p:nvPr/>
        </p:nvSpPr>
        <p:spPr>
          <a:xfrm>
            <a:off x="6095998" y="6041355"/>
            <a:ext cx="45622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Support – Colette Whitaker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7CD20-98AB-F9FA-A67A-7DEC6575D5B4}"/>
              </a:ext>
            </a:extLst>
          </p:cNvPr>
          <p:cNvSpPr txBox="1"/>
          <p:nvPr/>
        </p:nvSpPr>
        <p:spPr>
          <a:xfrm>
            <a:off x="9143998" y="4177297"/>
            <a:ext cx="3685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Release in June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194A9-C67A-0524-6F38-A0373BC95B39}"/>
              </a:ext>
            </a:extLst>
          </p:cNvPr>
          <p:cNvSpPr txBox="1"/>
          <p:nvPr/>
        </p:nvSpPr>
        <p:spPr>
          <a:xfrm>
            <a:off x="9646033" y="4610374"/>
            <a:ext cx="2681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TMDb</a:t>
            </a:r>
            <a:r>
              <a:rPr lang="en-US" sz="28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 score: 8.3</a:t>
            </a:r>
          </a:p>
        </p:txBody>
      </p:sp>
    </p:spTree>
    <p:extLst>
      <p:ext uri="{BB962C8B-B14F-4D97-AF65-F5344CB8AC3E}">
        <p14:creationId xmlns:p14="http://schemas.microsoft.com/office/powerpoint/2010/main" val="15530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A06936-E4BB-0C29-45CB-6D8C919B007D}"/>
              </a:ext>
            </a:extLst>
          </p:cNvPr>
          <p:cNvSpPr/>
          <p:nvPr/>
        </p:nvSpPr>
        <p:spPr>
          <a:xfrm>
            <a:off x="-741218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F3F7-4995-8055-2A51-AF52B5597710}"/>
              </a:ext>
            </a:extLst>
          </p:cNvPr>
          <p:cNvSpPr txBox="1"/>
          <p:nvPr/>
        </p:nvSpPr>
        <p:spPr>
          <a:xfrm>
            <a:off x="5323994" y="2644170"/>
            <a:ext cx="17139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Fin .</a:t>
            </a:r>
            <a:endParaRPr lang="en-US" sz="9600" dirty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2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02252D-9143-14BF-4ABD-83A9C450413A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15A47-1B0C-3944-F7DC-6386FD922B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82055" y="2459504"/>
            <a:ext cx="7027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9C31A"/>
                </a:solidFill>
                <a:latin typeface="Busorama" panose="020B0500000000000000" pitchFamily="34" charset="0"/>
              </a:rPr>
              <a:t>a Presentation by Alexander Wright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FC1C98-2694-6ED1-8527-2EF669AD19FD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64EBAD-7C9E-4CC2-A609-5CB8A7F556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332510" y="-310485"/>
            <a:ext cx="12524509" cy="7478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/>
            <a:r>
              <a:rPr lang="en-US" altLang="ko-KR" sz="12000" dirty="0">
                <a:solidFill>
                  <a:srgbClr val="F9C31A"/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T</a:t>
            </a:r>
            <a:r>
              <a:rPr lang="en-US" altLang="ko-KR" sz="1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HE </a:t>
            </a:r>
          </a:p>
          <a:p>
            <a:pPr lvl="1"/>
            <a:r>
              <a:rPr lang="en-US" altLang="ko-KR" sz="12000" dirty="0">
                <a:solidFill>
                  <a:srgbClr val="F9C31A"/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M</a:t>
            </a:r>
            <a:r>
              <a:rPr lang="en-US" altLang="ko-KR" sz="1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OVIE</a:t>
            </a:r>
          </a:p>
          <a:p>
            <a:pPr lvl="1"/>
            <a:r>
              <a:rPr lang="en-US" altLang="ko-KR" sz="12000" dirty="0">
                <a:solidFill>
                  <a:srgbClr val="F9C31A"/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D</a:t>
            </a:r>
            <a:r>
              <a:rPr lang="en-US" altLang="ko-KR" sz="1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ATA</a:t>
            </a:r>
          </a:p>
          <a:p>
            <a:pPr lvl="1"/>
            <a:r>
              <a:rPr lang="en-US" altLang="ko-KR" sz="12000" dirty="0">
                <a:solidFill>
                  <a:srgbClr val="F9C31A"/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B</a:t>
            </a:r>
            <a:r>
              <a:rPr lang="en-US" altLang="ko-KR" sz="1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88900" dir="5400000" algn="tl">
                    <a:srgbClr val="D61A1F">
                      <a:alpha val="95000"/>
                    </a:srgbClr>
                  </a:outerShdw>
                </a:effectLst>
                <a:latin typeface="AachenLight" pitchFamily="2" charset="0"/>
                <a:cs typeface="Arial" panose="020B0604020202020204" pitchFamily="34" charset="0"/>
              </a:rPr>
              <a:t>REAKDOWN</a:t>
            </a:r>
            <a:endParaRPr lang="ko-KR" altLang="en-US" sz="1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" dist="88900" dir="5400000" algn="tl">
                  <a:srgbClr val="D61A1F">
                    <a:alpha val="95000"/>
                  </a:srgbClr>
                </a:outerShdw>
              </a:effectLst>
              <a:latin typeface="AachenLight" pitchFamily="2" charset="0"/>
              <a:cs typeface="Arial" panose="020B0604020202020204" pitchFamily="34" charset="0"/>
            </a:endParaRPr>
          </a:p>
        </p:txBody>
      </p:sp>
      <p:pic>
        <p:nvPicPr>
          <p:cNvPr id="4" name="Studio_Project">
            <a:hlinkClick r:id="" action="ppaction://media"/>
            <a:extLst>
              <a:ext uri="{FF2B5EF4-FFF2-40B4-BE49-F238E27FC236}">
                <a16:creationId xmlns:a16="http://schemas.microsoft.com/office/drawing/2014/main" id="{38322CA0-01F7-FC0B-22A5-F89B1CA45F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5360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9721" y="7168485"/>
            <a:ext cx="138684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6A854-1F0F-6392-4E36-D0960983B7B7}"/>
              </a:ext>
            </a:extLst>
          </p:cNvPr>
          <p:cNvSpPr txBox="1"/>
          <p:nvPr/>
        </p:nvSpPr>
        <p:spPr>
          <a:xfrm>
            <a:off x="1892258" y="2459504"/>
            <a:ext cx="8074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The 4,000 Highest Rated Films…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68C77-DF49-414E-A5EC-F09A6D89059A}"/>
              </a:ext>
            </a:extLst>
          </p:cNvPr>
          <p:cNvSpPr txBox="1"/>
          <p:nvPr/>
        </p:nvSpPr>
        <p:spPr>
          <a:xfrm>
            <a:off x="1639223" y="2459504"/>
            <a:ext cx="8913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A Mission to Produce the Next Blockbuster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4B691-01BB-D362-070B-BDD65BF8F2BF}"/>
              </a:ext>
            </a:extLst>
          </p:cNvPr>
          <p:cNvSpPr txBox="1"/>
          <p:nvPr/>
        </p:nvSpPr>
        <p:spPr>
          <a:xfrm>
            <a:off x="1639223" y="2921168"/>
            <a:ext cx="8913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Starring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322AB-E58D-D81A-6C82-DEFFED00E233}"/>
              </a:ext>
            </a:extLst>
          </p:cNvPr>
          <p:cNvSpPr txBox="1"/>
          <p:nvPr/>
        </p:nvSpPr>
        <p:spPr>
          <a:xfrm>
            <a:off x="1639223" y="2459503"/>
            <a:ext cx="8913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SAMUEL L.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6E09-21F8-62BD-D52B-393C41C8E907}"/>
              </a:ext>
            </a:extLst>
          </p:cNvPr>
          <p:cNvSpPr txBox="1"/>
          <p:nvPr/>
        </p:nvSpPr>
        <p:spPr>
          <a:xfrm>
            <a:off x="1639223" y="2459503"/>
            <a:ext cx="8913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BRAD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PIVOT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8BFE4-99E4-95D8-123B-D2913440968B}"/>
              </a:ext>
            </a:extLst>
          </p:cNvPr>
          <p:cNvSpPr txBox="1"/>
          <p:nvPr/>
        </p:nvSpPr>
        <p:spPr>
          <a:xfrm>
            <a:off x="1354261" y="2574919"/>
            <a:ext cx="94834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AND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JAMMIE BOXX </a:t>
            </a:r>
            <a:r>
              <a:rPr lang="en-US" sz="3400" b="1" dirty="0">
                <a:solidFill>
                  <a:schemeClr val="bg1"/>
                </a:solidFill>
                <a:effectLst>
                  <a:outerShdw dist="76200" dir="1800000" algn="tl">
                    <a:srgbClr val="000000"/>
                  </a:outerShdw>
                </a:effectLst>
                <a:latin typeface="ITC Benguiat Std Book" panose="02030603050306020704" pitchFamily="18" charset="0"/>
              </a:rPr>
              <a:t>(and whisker)</a:t>
            </a:r>
          </a:p>
        </p:txBody>
      </p:sp>
    </p:spTree>
    <p:extLst>
      <p:ext uri="{BB962C8B-B14F-4D97-AF65-F5344CB8AC3E}">
        <p14:creationId xmlns:p14="http://schemas.microsoft.com/office/powerpoint/2010/main" val="12215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2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6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29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22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116531-079F-8469-9900-0180AD594810}"/>
              </a:ext>
            </a:extLst>
          </p:cNvPr>
          <p:cNvSpPr>
            <a:spLocks/>
          </p:cNvSpPr>
          <p:nvPr/>
        </p:nvSpPr>
        <p:spPr>
          <a:xfrm>
            <a:off x="-1191490" y="-180109"/>
            <a:ext cx="13674436" cy="72182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rgbClr val="322F3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3B17-2507-5A60-C692-0CE783426102}"/>
              </a:ext>
            </a:extLst>
          </p:cNvPr>
          <p:cNvSpPr txBox="1"/>
          <p:nvPr/>
        </p:nvSpPr>
        <p:spPr>
          <a:xfrm>
            <a:off x="2018931" y="1182231"/>
            <a:ext cx="75400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O</a:t>
            </a:r>
            <a:r>
              <a:rPr lang="en-US" sz="66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nce Upon a Time</a:t>
            </a:r>
            <a:endParaRPr lang="en-US" sz="10000" b="1" dirty="0">
              <a:solidFill>
                <a:srgbClr val="D8D8D8"/>
              </a:solidFill>
              <a:latin typeface="Goudy Old Style" panose="0202050205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2DEF9-0E5F-169E-8C31-A7B9578F2255}"/>
              </a:ext>
            </a:extLst>
          </p:cNvPr>
          <p:cNvSpPr txBox="1"/>
          <p:nvPr/>
        </p:nvSpPr>
        <p:spPr>
          <a:xfrm>
            <a:off x="3845487" y="3604197"/>
            <a:ext cx="5935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…</a:t>
            </a:r>
            <a:endParaRPr lang="en-US" sz="4500" b="1" dirty="0">
              <a:solidFill>
                <a:srgbClr val="D8D8D8"/>
              </a:solidFill>
              <a:latin typeface="Freestyle Script" panose="030804020302050B04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BC6F5-C6B2-592D-B98E-29092765B837}"/>
              </a:ext>
            </a:extLst>
          </p:cNvPr>
          <p:cNvSpPr txBox="1"/>
          <p:nvPr/>
        </p:nvSpPr>
        <p:spPr>
          <a:xfrm>
            <a:off x="4439009" y="3151961"/>
            <a:ext cx="41344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in Hollywood</a:t>
            </a:r>
            <a:endParaRPr lang="en-US" sz="9600" dirty="0">
              <a:solidFill>
                <a:srgbClr val="FFFF00"/>
              </a:solidFill>
              <a:effectLst>
                <a:outerShdw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97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37EAD0-DA8F-4527-7C86-28A68FD0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AC3E0-8B50-8DAA-400D-6FD1D66CA6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533400"/>
            <a:ext cx="8791575" cy="632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E4CC9-C44C-1FD6-F1A0-CA08742060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88486" y="0"/>
            <a:ext cx="78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Movies Releases and Profits Over Time</a:t>
            </a:r>
          </a:p>
        </p:txBody>
      </p:sp>
    </p:spTree>
    <p:extLst>
      <p:ext uri="{BB962C8B-B14F-4D97-AF65-F5344CB8AC3E}">
        <p14:creationId xmlns:p14="http://schemas.microsoft.com/office/powerpoint/2010/main" val="407880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04080-5C82-0F4B-B230-26498D7F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E4CC9-C44C-1FD6-F1A0-CA0874206070}"/>
              </a:ext>
            </a:extLst>
          </p:cNvPr>
          <p:cNvSpPr txBox="1">
            <a:spLocks/>
          </p:cNvSpPr>
          <p:nvPr/>
        </p:nvSpPr>
        <p:spPr>
          <a:xfrm>
            <a:off x="3208702" y="0"/>
            <a:ext cx="577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D8D8D8"/>
                </a:solidFill>
                <a:latin typeface="ITC Benguiat Std Book" panose="02030603050306020704" pitchFamily="18" charset="0"/>
              </a:rPr>
              <a:t>Budget and Profit Over Time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F7C7B9-831D-159C-D77B-80D27CF7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4" y="533400"/>
            <a:ext cx="82105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3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49AF80-6525-2918-F99D-D38DDEEA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763" y="-417261"/>
            <a:ext cx="14555522" cy="7692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39B9C-7211-4086-DF81-7365A84FD67E}"/>
              </a:ext>
            </a:extLst>
          </p:cNvPr>
          <p:cNvSpPr txBox="1"/>
          <p:nvPr/>
        </p:nvSpPr>
        <p:spPr>
          <a:xfrm>
            <a:off x="811967" y="289679"/>
            <a:ext cx="105680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Before COVID Movies were at an all time high in terms of </a:t>
            </a:r>
          </a:p>
          <a:p>
            <a:r>
              <a:rPr lang="en-US" sz="66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frequency and profit.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C62D8-3838-256E-F31F-3D722CD629AF}"/>
              </a:ext>
            </a:extLst>
          </p:cNvPr>
          <p:cNvSpPr txBox="1"/>
          <p:nvPr/>
        </p:nvSpPr>
        <p:spPr>
          <a:xfrm>
            <a:off x="866928" y="3979758"/>
            <a:ext cx="52290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Budget: 18.5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23C6F-4FFC-B3F5-F687-72705F44591C}"/>
              </a:ext>
            </a:extLst>
          </p:cNvPr>
          <p:cNvSpPr txBox="1"/>
          <p:nvPr/>
        </p:nvSpPr>
        <p:spPr>
          <a:xfrm>
            <a:off x="866928" y="4830598"/>
            <a:ext cx="52290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Profit: 56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E5C60-A738-0C3C-A61C-0C99C5A2D15F}"/>
              </a:ext>
            </a:extLst>
          </p:cNvPr>
          <p:cNvSpPr txBox="1"/>
          <p:nvPr/>
        </p:nvSpPr>
        <p:spPr>
          <a:xfrm>
            <a:off x="811967" y="5681438"/>
            <a:ext cx="737266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D8D8D8"/>
                </a:solidFill>
                <a:latin typeface="Goudy Old Style" panose="02020502050305020303" pitchFamily="18" charset="0"/>
                <a:cs typeface="Times New Roman" panose="02020603050405020304" pitchFamily="18" charset="0"/>
              </a:rPr>
              <a:t>Average Return Ratio: 3:1 Million</a:t>
            </a:r>
          </a:p>
        </p:txBody>
      </p:sp>
    </p:spTree>
    <p:extLst>
      <p:ext uri="{BB962C8B-B14F-4D97-AF65-F5344CB8AC3E}">
        <p14:creationId xmlns:p14="http://schemas.microsoft.com/office/powerpoint/2010/main" val="384358917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85000"/>
              <a:lumOff val="1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b="1" dirty="0">
            <a:solidFill>
              <a:srgbClr val="322F3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10631</TotalTime>
  <Words>447</Words>
  <Application>Microsoft Office PowerPoint</Application>
  <PresentationFormat>Widescreen</PresentationFormat>
  <Paragraphs>107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Freestyle Script</vt:lpstr>
      <vt:lpstr>Montserrat Light</vt:lpstr>
      <vt:lpstr>맑은 고딕</vt:lpstr>
      <vt:lpstr>Arial</vt:lpstr>
      <vt:lpstr>Busorama</vt:lpstr>
      <vt:lpstr>AachenLight</vt:lpstr>
      <vt:lpstr>Times New Roman</vt:lpstr>
      <vt:lpstr>Goudy Old Style</vt:lpstr>
      <vt:lpstr>ITC Benguiat Std Book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Alexander Wright</cp:lastModifiedBy>
  <cp:revision>185</cp:revision>
  <dcterms:created xsi:type="dcterms:W3CDTF">2019-04-06T05:20:47Z</dcterms:created>
  <dcterms:modified xsi:type="dcterms:W3CDTF">2023-02-04T19:31:15Z</dcterms:modified>
</cp:coreProperties>
</file>